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9" r:id="rId2"/>
    <p:sldId id="260" r:id="rId3"/>
    <p:sldId id="256" r:id="rId4"/>
    <p:sldId id="258" r:id="rId5"/>
  </p:sldIdLst>
  <p:sldSz cx="8229600" cy="4572000"/>
  <p:notesSz cx="6858000" cy="9144000"/>
  <p:defaultText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4F4275-B193-47DB-B686-BF4B82FF7145}" v="518" dt="2021-10-01T21:47:59.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12"/>
    <p:restoredTop sz="94659"/>
  </p:normalViewPr>
  <p:slideViewPr>
    <p:cSldViewPr snapToGrid="0" snapToObjects="1">
      <p:cViewPr>
        <p:scale>
          <a:sx n="148" d="100"/>
          <a:sy n="148" d="100"/>
        </p:scale>
        <p:origin x="18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yfryer@att.net" userId="08901168bcd6e0db" providerId="LiveId" clId="{9B4F4275-B193-47DB-B686-BF4B82FF7145}"/>
    <pc:docChg chg="undo redo custSel modSld sldOrd">
      <pc:chgData name="billyfryer@att.net" userId="08901168bcd6e0db" providerId="LiveId" clId="{9B4F4275-B193-47DB-B686-BF4B82FF7145}" dt="2021-10-01T22:25:21.007" v="7381" actId="6549"/>
      <pc:docMkLst>
        <pc:docMk/>
      </pc:docMkLst>
      <pc:sldChg chg="addSp delSp modSp mod">
        <pc:chgData name="billyfryer@att.net" userId="08901168bcd6e0db" providerId="LiveId" clId="{9B4F4275-B193-47DB-B686-BF4B82FF7145}" dt="2021-10-01T22:21:44.654" v="7368" actId="20577"/>
        <pc:sldMkLst>
          <pc:docMk/>
          <pc:sldMk cId="3204398941" sldId="256"/>
        </pc:sldMkLst>
        <pc:spChg chg="add del mod">
          <ac:chgData name="billyfryer@att.net" userId="08901168bcd6e0db" providerId="LiveId" clId="{9B4F4275-B193-47DB-B686-BF4B82FF7145}" dt="2021-09-24T21:57:36.562" v="1262" actId="478"/>
          <ac:spMkLst>
            <pc:docMk/>
            <pc:sldMk cId="3204398941" sldId="256"/>
            <ac:spMk id="8" creationId="{CD1342FF-8947-4B59-B42A-2C1CB9EA38D5}"/>
          </ac:spMkLst>
        </pc:spChg>
        <pc:spChg chg="add mod">
          <ac:chgData name="billyfryer@att.net" userId="08901168bcd6e0db" providerId="LiveId" clId="{9B4F4275-B193-47DB-B686-BF4B82FF7145}" dt="2021-09-24T21:57:36.930" v="1263"/>
          <ac:spMkLst>
            <pc:docMk/>
            <pc:sldMk cId="3204398941" sldId="256"/>
            <ac:spMk id="9" creationId="{313295F1-4DCC-4204-AF8A-EF12C8BC9131}"/>
          </ac:spMkLst>
        </pc:spChg>
        <pc:spChg chg="add del mod">
          <ac:chgData name="billyfryer@att.net" userId="08901168bcd6e0db" providerId="LiveId" clId="{9B4F4275-B193-47DB-B686-BF4B82FF7145}" dt="2021-10-01T14:41:09.041" v="3971"/>
          <ac:spMkLst>
            <pc:docMk/>
            <pc:sldMk cId="3204398941" sldId="256"/>
            <ac:spMk id="11" creationId="{E3F23242-F5E3-478C-A01C-2A3829ECA9DF}"/>
          </ac:spMkLst>
        </pc:spChg>
        <pc:spChg chg="add del mod">
          <ac:chgData name="billyfryer@att.net" userId="08901168bcd6e0db" providerId="LiveId" clId="{9B4F4275-B193-47DB-B686-BF4B82FF7145}" dt="2021-10-01T15:00:29.162" v="4928"/>
          <ac:spMkLst>
            <pc:docMk/>
            <pc:sldMk cId="3204398941" sldId="256"/>
            <ac:spMk id="13" creationId="{9260526C-D6E7-46BF-B74C-A3FC27842A29}"/>
          </ac:spMkLst>
        </pc:spChg>
        <pc:spChg chg="add mod">
          <ac:chgData name="billyfryer@att.net" userId="08901168bcd6e0db" providerId="LiveId" clId="{9B4F4275-B193-47DB-B686-BF4B82FF7145}" dt="2021-10-01T22:21:44.654" v="7368" actId="20577"/>
          <ac:spMkLst>
            <pc:docMk/>
            <pc:sldMk cId="3204398941" sldId="256"/>
            <ac:spMk id="14" creationId="{8B06830A-B401-4A23-B2A8-E86F6F6769F1}"/>
          </ac:spMkLst>
        </pc:spChg>
        <pc:spChg chg="mod">
          <ac:chgData name="billyfryer@att.net" userId="08901168bcd6e0db" providerId="LiveId" clId="{9B4F4275-B193-47DB-B686-BF4B82FF7145}" dt="2021-10-01T22:18:40.586" v="7269" actId="1076"/>
          <ac:spMkLst>
            <pc:docMk/>
            <pc:sldMk cId="3204398941" sldId="256"/>
            <ac:spMk id="15" creationId="{7B427613-ACFE-471A-933F-930AF520C1D3}"/>
          </ac:spMkLst>
        </pc:spChg>
        <pc:spChg chg="add del mod">
          <ac:chgData name="billyfryer@att.net" userId="08901168bcd6e0db" providerId="LiveId" clId="{9B4F4275-B193-47DB-B686-BF4B82FF7145}" dt="2021-10-01T14:55:25.470" v="4592" actId="21"/>
          <ac:spMkLst>
            <pc:docMk/>
            <pc:sldMk cId="3204398941" sldId="256"/>
            <ac:spMk id="16" creationId="{DA48DACA-8A0B-4386-B7EF-7142C832080C}"/>
          </ac:spMkLst>
        </pc:spChg>
        <pc:spChg chg="mod">
          <ac:chgData name="billyfryer@att.net" userId="08901168bcd6e0db" providerId="LiveId" clId="{9B4F4275-B193-47DB-B686-BF4B82FF7145}" dt="2021-10-01T14:56:41.546" v="4624" actId="20577"/>
          <ac:spMkLst>
            <pc:docMk/>
            <pc:sldMk cId="3204398941" sldId="256"/>
            <ac:spMk id="24" creationId="{7EB3F589-53B0-7D4A-8FF1-A66C73B3F7EF}"/>
          </ac:spMkLst>
        </pc:spChg>
        <pc:spChg chg="mod">
          <ac:chgData name="billyfryer@att.net" userId="08901168bcd6e0db" providerId="LiveId" clId="{9B4F4275-B193-47DB-B686-BF4B82FF7145}" dt="2021-10-01T14:29:22.641" v="3893" actId="20577"/>
          <ac:spMkLst>
            <pc:docMk/>
            <pc:sldMk cId="3204398941" sldId="256"/>
            <ac:spMk id="82" creationId="{4E6EBAB2-F825-7940-8F24-ACCEFA2FDFE9}"/>
          </ac:spMkLst>
        </pc:spChg>
        <pc:spChg chg="del">
          <ac:chgData name="billyfryer@att.net" userId="08901168bcd6e0db" providerId="LiveId" clId="{9B4F4275-B193-47DB-B686-BF4B82FF7145}" dt="2021-09-24T21:28:53" v="130" actId="478"/>
          <ac:spMkLst>
            <pc:docMk/>
            <pc:sldMk cId="3204398941" sldId="256"/>
            <ac:spMk id="85" creationId="{06B16E91-863C-2745-B63A-9D0E5CC89229}"/>
          </ac:spMkLst>
        </pc:spChg>
        <pc:picChg chg="add del mod">
          <ac:chgData name="billyfryer@att.net" userId="08901168bcd6e0db" providerId="LiveId" clId="{9B4F4275-B193-47DB-B686-BF4B82FF7145}" dt="2021-10-01T14:39:42.007" v="3955" actId="478"/>
          <ac:picMkLst>
            <pc:docMk/>
            <pc:sldMk cId="3204398941" sldId="256"/>
            <ac:picMk id="3" creationId="{46E744D1-ADF4-41D7-AD6E-554547C743A8}"/>
          </ac:picMkLst>
        </pc:picChg>
        <pc:picChg chg="add del mod">
          <ac:chgData name="billyfryer@att.net" userId="08901168bcd6e0db" providerId="LiveId" clId="{9B4F4275-B193-47DB-B686-BF4B82FF7145}" dt="2021-09-24T22:27:02.503" v="2617" actId="478"/>
          <ac:picMkLst>
            <pc:docMk/>
            <pc:sldMk cId="3204398941" sldId="256"/>
            <ac:picMk id="3" creationId="{82998205-EEC3-4D06-8B03-D302EC4C7354}"/>
          </ac:picMkLst>
        </pc:picChg>
        <pc:picChg chg="add mod">
          <ac:chgData name="billyfryer@att.net" userId="08901168bcd6e0db" providerId="LiveId" clId="{9B4F4275-B193-47DB-B686-BF4B82FF7145}" dt="2021-10-01T14:40:28.306" v="3965" actId="12788"/>
          <ac:picMkLst>
            <pc:docMk/>
            <pc:sldMk cId="3204398941" sldId="256"/>
            <ac:picMk id="5" creationId="{262DB908-5865-4861-8845-4CE4BEE8B0AA}"/>
          </ac:picMkLst>
        </pc:picChg>
        <pc:picChg chg="add del mod">
          <ac:chgData name="billyfryer@att.net" userId="08901168bcd6e0db" providerId="LiveId" clId="{9B4F4275-B193-47DB-B686-BF4B82FF7145}" dt="2021-09-24T22:26:17.304" v="2601" actId="478"/>
          <ac:picMkLst>
            <pc:docMk/>
            <pc:sldMk cId="3204398941" sldId="256"/>
            <ac:picMk id="5" creationId="{FAE706F7-985C-4FB4-B2E3-8B0EBE4B2C22}"/>
          </ac:picMkLst>
        </pc:picChg>
        <pc:picChg chg="add del mod">
          <ac:chgData name="billyfryer@att.net" userId="08901168bcd6e0db" providerId="LiveId" clId="{9B4F4275-B193-47DB-B686-BF4B82FF7145}" dt="2021-09-24T21:51:54.745" v="1042" actId="478"/>
          <ac:picMkLst>
            <pc:docMk/>
            <pc:sldMk cId="3204398941" sldId="256"/>
            <ac:picMk id="6" creationId="{7B86B3FA-D3EF-44B4-AD2A-5F7D4B8BD232}"/>
          </ac:picMkLst>
        </pc:picChg>
        <pc:picChg chg="add mod">
          <ac:chgData name="billyfryer@att.net" userId="08901168bcd6e0db" providerId="LiveId" clId="{9B4F4275-B193-47DB-B686-BF4B82FF7145}" dt="2021-10-01T14:40:28.306" v="3965" actId="12788"/>
          <ac:picMkLst>
            <pc:docMk/>
            <pc:sldMk cId="3204398941" sldId="256"/>
            <ac:picMk id="6" creationId="{D4F5BA03-6142-44CD-9246-26188DF6CCB4}"/>
          </ac:picMkLst>
        </pc:picChg>
        <pc:picChg chg="add del mod">
          <ac:chgData name="billyfryer@att.net" userId="08901168bcd6e0db" providerId="LiveId" clId="{9B4F4275-B193-47DB-B686-BF4B82FF7145}" dt="2021-10-01T14:37:33.477" v="3939" actId="478"/>
          <ac:picMkLst>
            <pc:docMk/>
            <pc:sldMk cId="3204398941" sldId="256"/>
            <ac:picMk id="7" creationId="{407679C4-4284-485B-A352-F431293D3AD9}"/>
          </ac:picMkLst>
        </pc:picChg>
        <pc:picChg chg="add del mod">
          <ac:chgData name="billyfryer@att.net" userId="08901168bcd6e0db" providerId="LiveId" clId="{9B4F4275-B193-47DB-B686-BF4B82FF7145}" dt="2021-09-24T22:02:19.405" v="1670" actId="478"/>
          <ac:picMkLst>
            <pc:docMk/>
            <pc:sldMk cId="3204398941" sldId="256"/>
            <ac:picMk id="7" creationId="{D57C2969-8062-4A5F-864A-A1AA9EF0489B}"/>
          </ac:picMkLst>
        </pc:picChg>
        <pc:picChg chg="add mod">
          <ac:chgData name="billyfryer@att.net" userId="08901168bcd6e0db" providerId="LiveId" clId="{9B4F4275-B193-47DB-B686-BF4B82FF7145}" dt="2021-09-24T22:02:19.573" v="1671"/>
          <ac:picMkLst>
            <pc:docMk/>
            <pc:sldMk cId="3204398941" sldId="256"/>
            <ac:picMk id="10" creationId="{57856590-C8EC-4D56-B2DE-6D22ED3A8A7A}"/>
          </ac:picMkLst>
        </pc:picChg>
        <pc:picChg chg="add del mod">
          <ac:chgData name="billyfryer@att.net" userId="08901168bcd6e0db" providerId="LiveId" clId="{9B4F4275-B193-47DB-B686-BF4B82FF7145}" dt="2021-09-24T22:26:32.027" v="2608" actId="478"/>
          <ac:picMkLst>
            <pc:docMk/>
            <pc:sldMk cId="3204398941" sldId="256"/>
            <ac:picMk id="12" creationId="{489B95E1-A933-47DD-8056-A2CDC09CCE3F}"/>
          </ac:picMkLst>
        </pc:picChg>
        <pc:picChg chg="add mod">
          <ac:chgData name="billyfryer@att.net" userId="08901168bcd6e0db" providerId="LiveId" clId="{9B4F4275-B193-47DB-B686-BF4B82FF7145}" dt="2021-10-01T14:40:28.306" v="3965" actId="12788"/>
          <ac:picMkLst>
            <pc:docMk/>
            <pc:sldMk cId="3204398941" sldId="256"/>
            <ac:picMk id="12" creationId="{852B3AB7-6A98-466E-959C-6787CADC2483}"/>
          </ac:picMkLst>
        </pc:picChg>
        <pc:picChg chg="add del mod">
          <ac:chgData name="billyfryer@att.net" userId="08901168bcd6e0db" providerId="LiveId" clId="{9B4F4275-B193-47DB-B686-BF4B82FF7145}" dt="2021-09-29T03:13:37.929" v="3358" actId="478"/>
          <ac:picMkLst>
            <pc:docMk/>
            <pc:sldMk cId="3204398941" sldId="256"/>
            <ac:picMk id="14" creationId="{C97C8CCF-9190-4E66-BEC3-1AFD8174C8CA}"/>
          </ac:picMkLst>
        </pc:picChg>
        <pc:picChg chg="add del mod">
          <ac:chgData name="billyfryer@att.net" userId="08901168bcd6e0db" providerId="LiveId" clId="{9B4F4275-B193-47DB-B686-BF4B82FF7145}" dt="2021-09-24T22:27:22.371" v="2623" actId="478"/>
          <ac:picMkLst>
            <pc:docMk/>
            <pc:sldMk cId="3204398941" sldId="256"/>
            <ac:picMk id="17" creationId="{3F9D3B06-2A20-4C7F-AEE5-0913E6A97C00}"/>
          </ac:picMkLst>
        </pc:picChg>
        <pc:picChg chg="add del mod">
          <ac:chgData name="billyfryer@att.net" userId="08901168bcd6e0db" providerId="LiveId" clId="{9B4F4275-B193-47DB-B686-BF4B82FF7145}" dt="2021-09-29T03:13:08.728" v="3346" actId="478"/>
          <ac:picMkLst>
            <pc:docMk/>
            <pc:sldMk cId="3204398941" sldId="256"/>
            <ac:picMk id="19" creationId="{DCD18F6B-24F7-4A7C-A7DA-529C8CE02004}"/>
          </ac:picMkLst>
        </pc:picChg>
        <pc:picChg chg="add del mod">
          <ac:chgData name="billyfryer@att.net" userId="08901168bcd6e0db" providerId="LiveId" clId="{9B4F4275-B193-47DB-B686-BF4B82FF7145}" dt="2021-09-29T03:14:31.435" v="3464" actId="478"/>
          <ac:picMkLst>
            <pc:docMk/>
            <pc:sldMk cId="3204398941" sldId="256"/>
            <ac:picMk id="21" creationId="{684CC6CD-02C8-413D-93C7-58752A3B6C4C}"/>
          </ac:picMkLst>
        </pc:picChg>
        <pc:cxnChg chg="add mod">
          <ac:chgData name="billyfryer@att.net" userId="08901168bcd6e0db" providerId="LiveId" clId="{9B4F4275-B193-47DB-B686-BF4B82FF7145}" dt="2021-10-01T15:03:17.115" v="5565" actId="1076"/>
          <ac:cxnSpMkLst>
            <pc:docMk/>
            <pc:sldMk cId="3204398941" sldId="256"/>
            <ac:cxnSpMk id="3" creationId="{43CDE590-0226-4AF7-BA65-D6520BA69B3B}"/>
          </ac:cxnSpMkLst>
        </pc:cxnChg>
      </pc:sldChg>
      <pc:sldChg chg="addSp delSp modSp mod">
        <pc:chgData name="billyfryer@att.net" userId="08901168bcd6e0db" providerId="LiveId" clId="{9B4F4275-B193-47DB-B686-BF4B82FF7145}" dt="2021-10-01T22:25:21.007" v="7381" actId="6549"/>
        <pc:sldMkLst>
          <pc:docMk/>
          <pc:sldMk cId="1820573495" sldId="258"/>
        </pc:sldMkLst>
        <pc:spChg chg="add del mod">
          <ac:chgData name="billyfryer@att.net" userId="08901168bcd6e0db" providerId="LiveId" clId="{9B4F4275-B193-47DB-B686-BF4B82FF7145}" dt="2021-09-24T21:57:40.696" v="1264" actId="478"/>
          <ac:spMkLst>
            <pc:docMk/>
            <pc:sldMk cId="1820573495" sldId="258"/>
            <ac:spMk id="2" creationId="{441C3F67-CBDE-483A-9AE4-ED8C759F0AD6}"/>
          </ac:spMkLst>
        </pc:spChg>
        <pc:spChg chg="add del mod">
          <ac:chgData name="billyfryer@att.net" userId="08901168bcd6e0db" providerId="LiveId" clId="{9B4F4275-B193-47DB-B686-BF4B82FF7145}" dt="2021-10-01T15:08:28.443" v="5933"/>
          <ac:spMkLst>
            <pc:docMk/>
            <pc:sldMk cId="1820573495" sldId="258"/>
            <ac:spMk id="2" creationId="{AAD4B113-445B-4BCD-8D33-30EA62305942}"/>
          </ac:spMkLst>
        </pc:spChg>
        <pc:spChg chg="add mod">
          <ac:chgData name="billyfryer@att.net" userId="08901168bcd6e0db" providerId="LiveId" clId="{9B4F4275-B193-47DB-B686-BF4B82FF7145}" dt="2021-10-01T15:08:37.647" v="5935" actId="14100"/>
          <ac:spMkLst>
            <pc:docMk/>
            <pc:sldMk cId="1820573495" sldId="258"/>
            <ac:spMk id="3" creationId="{22D648B0-B951-4AAD-8E10-A121C89C70BF}"/>
          </ac:spMkLst>
        </pc:spChg>
        <pc:spChg chg="add del">
          <ac:chgData name="billyfryer@att.net" userId="08901168bcd6e0db" providerId="LiveId" clId="{9B4F4275-B193-47DB-B686-BF4B82FF7145}" dt="2021-10-01T15:08:45.755" v="5937" actId="478"/>
          <ac:spMkLst>
            <pc:docMk/>
            <pc:sldMk cId="1820573495" sldId="258"/>
            <ac:spMk id="4" creationId="{F93B0C81-0809-47A5-880C-1FFD316BE677}"/>
          </ac:spMkLst>
        </pc:spChg>
        <pc:spChg chg="add del mod">
          <ac:chgData name="billyfryer@att.net" userId="08901168bcd6e0db" providerId="LiveId" clId="{9B4F4275-B193-47DB-B686-BF4B82FF7145}" dt="2021-10-01T15:07:57.941" v="5926" actId="478"/>
          <ac:spMkLst>
            <pc:docMk/>
            <pc:sldMk cId="1820573495" sldId="258"/>
            <ac:spMk id="8" creationId="{3E45A355-0D5B-4198-A68D-C785B9A7D0ED}"/>
          </ac:spMkLst>
        </pc:spChg>
        <pc:spChg chg="add mod">
          <ac:chgData name="billyfryer@att.net" userId="08901168bcd6e0db" providerId="LiveId" clId="{9B4F4275-B193-47DB-B686-BF4B82FF7145}" dt="2021-09-24T21:57:40.881" v="1265"/>
          <ac:spMkLst>
            <pc:docMk/>
            <pc:sldMk cId="1820573495" sldId="258"/>
            <ac:spMk id="9" creationId="{C4AE66C6-DF2C-43B4-8241-0B95927564AB}"/>
          </ac:spMkLst>
        </pc:spChg>
        <pc:spChg chg="mod">
          <ac:chgData name="billyfryer@att.net" userId="08901168bcd6e0db" providerId="LiveId" clId="{9B4F4275-B193-47DB-B686-BF4B82FF7145}" dt="2021-09-29T03:24:22.419" v="3814" actId="20577"/>
          <ac:spMkLst>
            <pc:docMk/>
            <pc:sldMk cId="1820573495" sldId="258"/>
            <ac:spMk id="18" creationId="{22501597-37DC-2B48-B1EC-D83A1A36B0FB}"/>
          </ac:spMkLst>
        </pc:spChg>
        <pc:spChg chg="del mod">
          <ac:chgData name="billyfryer@att.net" userId="08901168bcd6e0db" providerId="LiveId" clId="{9B4F4275-B193-47DB-B686-BF4B82FF7145}" dt="2021-09-24T21:29:04.663" v="134" actId="478"/>
          <ac:spMkLst>
            <pc:docMk/>
            <pc:sldMk cId="1820573495" sldId="258"/>
            <ac:spMk id="21" creationId="{075DAFD5-F865-AB43-8FD5-171B1ABB6F38}"/>
          </ac:spMkLst>
        </pc:spChg>
        <pc:spChg chg="mod">
          <ac:chgData name="billyfryer@att.net" userId="08901168bcd6e0db" providerId="LiveId" clId="{9B4F4275-B193-47DB-B686-BF4B82FF7145}" dt="2021-10-01T22:25:21.007" v="7381" actId="6549"/>
          <ac:spMkLst>
            <pc:docMk/>
            <pc:sldMk cId="1820573495" sldId="258"/>
            <ac:spMk id="22" creationId="{1DF6562E-7F00-7441-8054-3B4F47C15924}"/>
          </ac:spMkLst>
        </pc:spChg>
        <pc:spChg chg="mod">
          <ac:chgData name="billyfryer@att.net" userId="08901168bcd6e0db" providerId="LiveId" clId="{9B4F4275-B193-47DB-B686-BF4B82FF7145}" dt="2021-10-01T14:53:42.722" v="4509" actId="20577"/>
          <ac:spMkLst>
            <pc:docMk/>
            <pc:sldMk cId="1820573495" sldId="258"/>
            <ac:spMk id="24" creationId="{7EB3F589-53B0-7D4A-8FF1-A66C73B3F7EF}"/>
          </ac:spMkLst>
        </pc:spChg>
        <pc:grpChg chg="add mod">
          <ac:chgData name="billyfryer@att.net" userId="08901168bcd6e0db" providerId="LiveId" clId="{9B4F4275-B193-47DB-B686-BF4B82FF7145}" dt="2021-10-01T21:47:59.471" v="6553" actId="1036"/>
          <ac:grpSpMkLst>
            <pc:docMk/>
            <pc:sldMk cId="1820573495" sldId="258"/>
            <ac:grpSpMk id="2" creationId="{59BDB1BF-DB0D-4977-B787-73CB10A32829}"/>
          </ac:grpSpMkLst>
        </pc:grpChg>
        <pc:picChg chg="add del mod modCrop">
          <ac:chgData name="billyfryer@att.net" userId="08901168bcd6e0db" providerId="LiveId" clId="{9B4F4275-B193-47DB-B686-BF4B82FF7145}" dt="2021-10-01T15:11:07.729" v="5959" actId="478"/>
          <ac:picMkLst>
            <pc:docMk/>
            <pc:sldMk cId="1820573495" sldId="258"/>
            <ac:picMk id="6" creationId="{2D719E05-B7E4-4B1C-B190-5086D519EF3E}"/>
          </ac:picMkLst>
        </pc:picChg>
        <pc:picChg chg="add del mod">
          <ac:chgData name="billyfryer@att.net" userId="08901168bcd6e0db" providerId="LiveId" clId="{9B4F4275-B193-47DB-B686-BF4B82FF7145}" dt="2021-09-24T21:51:57.115" v="1044" actId="478"/>
          <ac:picMkLst>
            <pc:docMk/>
            <pc:sldMk cId="1820573495" sldId="258"/>
            <ac:picMk id="6" creationId="{7B6CD75A-B143-4D91-926D-F3E5F73D906E}"/>
          </ac:picMkLst>
        </pc:picChg>
        <pc:picChg chg="add del mod">
          <ac:chgData name="billyfryer@att.net" userId="08901168bcd6e0db" providerId="LiveId" clId="{9B4F4275-B193-47DB-B686-BF4B82FF7145}" dt="2021-09-24T22:02:21.382" v="1672" actId="478"/>
          <ac:picMkLst>
            <pc:docMk/>
            <pc:sldMk cId="1820573495" sldId="258"/>
            <ac:picMk id="7" creationId="{ED865B7B-9A83-4E14-91B4-7276187E9D8A}"/>
          </ac:picMkLst>
        </pc:picChg>
        <pc:picChg chg="add mod">
          <ac:chgData name="billyfryer@att.net" userId="08901168bcd6e0db" providerId="LiveId" clId="{9B4F4275-B193-47DB-B686-BF4B82FF7145}" dt="2021-09-24T22:02:21.506" v="1673"/>
          <ac:picMkLst>
            <pc:docMk/>
            <pc:sldMk cId="1820573495" sldId="258"/>
            <ac:picMk id="10" creationId="{173C29BA-BABB-4B96-9FBC-54252D61134F}"/>
          </ac:picMkLst>
        </pc:picChg>
        <pc:picChg chg="add del mod modCrop">
          <ac:chgData name="billyfryer@att.net" userId="08901168bcd6e0db" providerId="LiveId" clId="{9B4F4275-B193-47DB-B686-BF4B82FF7145}" dt="2021-10-01T15:11:10.172" v="5960" actId="478"/>
          <ac:picMkLst>
            <pc:docMk/>
            <pc:sldMk cId="1820573495" sldId="258"/>
            <ac:picMk id="13" creationId="{6E95D0A2-B0BB-411B-937B-2EEC91EDD146}"/>
          </ac:picMkLst>
        </pc:picChg>
        <pc:picChg chg="add mod">
          <ac:chgData name="billyfryer@att.net" userId="08901168bcd6e0db" providerId="LiveId" clId="{9B4F4275-B193-47DB-B686-BF4B82FF7145}" dt="2021-10-01T21:47:59.471" v="6553" actId="1036"/>
          <ac:picMkLst>
            <pc:docMk/>
            <pc:sldMk cId="1820573495" sldId="258"/>
            <ac:picMk id="1026" creationId="{E8524ED6-ECE4-455A-AC59-3DCB10BDC1DC}"/>
          </ac:picMkLst>
        </pc:picChg>
        <pc:picChg chg="add mod">
          <ac:chgData name="billyfryer@att.net" userId="08901168bcd6e0db" providerId="LiveId" clId="{9B4F4275-B193-47DB-B686-BF4B82FF7145}" dt="2021-10-01T21:47:59.471" v="6553" actId="1036"/>
          <ac:picMkLst>
            <pc:docMk/>
            <pc:sldMk cId="1820573495" sldId="258"/>
            <ac:picMk id="1032" creationId="{16434D3A-DAE2-4CFC-B74A-BED9F82293A8}"/>
          </ac:picMkLst>
        </pc:picChg>
        <pc:picChg chg="add mod">
          <ac:chgData name="billyfryer@att.net" userId="08901168bcd6e0db" providerId="LiveId" clId="{9B4F4275-B193-47DB-B686-BF4B82FF7145}" dt="2021-10-01T21:47:59.471" v="6553" actId="1036"/>
          <ac:picMkLst>
            <pc:docMk/>
            <pc:sldMk cId="1820573495" sldId="258"/>
            <ac:picMk id="1034" creationId="{173ED5A6-3420-42EA-B792-A49E73FD150F}"/>
          </ac:picMkLst>
        </pc:picChg>
        <pc:picChg chg="add mod">
          <ac:chgData name="billyfryer@att.net" userId="08901168bcd6e0db" providerId="LiveId" clId="{9B4F4275-B193-47DB-B686-BF4B82FF7145}" dt="2021-10-01T21:47:59.471" v="6553" actId="1036"/>
          <ac:picMkLst>
            <pc:docMk/>
            <pc:sldMk cId="1820573495" sldId="258"/>
            <ac:picMk id="1036" creationId="{1C437F94-3272-4D19-9830-EC4DDE8212F2}"/>
          </ac:picMkLst>
        </pc:picChg>
        <pc:picChg chg="add mod">
          <ac:chgData name="billyfryer@att.net" userId="08901168bcd6e0db" providerId="LiveId" clId="{9B4F4275-B193-47DB-B686-BF4B82FF7145}" dt="2021-10-01T21:47:59.471" v="6553" actId="1036"/>
          <ac:picMkLst>
            <pc:docMk/>
            <pc:sldMk cId="1820573495" sldId="258"/>
            <ac:picMk id="1038" creationId="{0A3F98F3-5BCC-42FE-949F-CE0B104FD659}"/>
          </ac:picMkLst>
        </pc:picChg>
        <pc:picChg chg="add mod">
          <ac:chgData name="billyfryer@att.net" userId="08901168bcd6e0db" providerId="LiveId" clId="{9B4F4275-B193-47DB-B686-BF4B82FF7145}" dt="2021-10-01T21:47:59.471" v="6553" actId="1036"/>
          <ac:picMkLst>
            <pc:docMk/>
            <pc:sldMk cId="1820573495" sldId="258"/>
            <ac:picMk id="1040" creationId="{AE19F66D-79C5-4B91-BD16-0764AE858D50}"/>
          </ac:picMkLst>
        </pc:picChg>
        <pc:picChg chg="add mod">
          <ac:chgData name="billyfryer@att.net" userId="08901168bcd6e0db" providerId="LiveId" clId="{9B4F4275-B193-47DB-B686-BF4B82FF7145}" dt="2021-10-01T21:47:59.471" v="6553" actId="1036"/>
          <ac:picMkLst>
            <pc:docMk/>
            <pc:sldMk cId="1820573495" sldId="258"/>
            <ac:picMk id="1042" creationId="{8C92B1BB-B502-4381-A7F7-5ED4EA798DBA}"/>
          </ac:picMkLst>
        </pc:picChg>
        <pc:picChg chg="add mod">
          <ac:chgData name="billyfryer@att.net" userId="08901168bcd6e0db" providerId="LiveId" clId="{9B4F4275-B193-47DB-B686-BF4B82FF7145}" dt="2021-10-01T21:47:59.471" v="6553" actId="1036"/>
          <ac:picMkLst>
            <pc:docMk/>
            <pc:sldMk cId="1820573495" sldId="258"/>
            <ac:picMk id="1044" creationId="{A28F38AF-5E89-4CC4-925D-EDC298E58574}"/>
          </ac:picMkLst>
        </pc:picChg>
      </pc:sldChg>
      <pc:sldChg chg="addSp delSp modSp mod">
        <pc:chgData name="billyfryer@att.net" userId="08901168bcd6e0db" providerId="LiveId" clId="{9B4F4275-B193-47DB-B686-BF4B82FF7145}" dt="2021-10-01T22:05:05.267" v="6566" actId="20577"/>
        <pc:sldMkLst>
          <pc:docMk/>
          <pc:sldMk cId="12891000" sldId="259"/>
        </pc:sldMkLst>
        <pc:spChg chg="mod">
          <ac:chgData name="billyfryer@att.net" userId="08901168bcd6e0db" providerId="LiveId" clId="{9B4F4275-B193-47DB-B686-BF4B82FF7145}" dt="2021-09-24T21:29:34.103" v="194" actId="20577"/>
          <ac:spMkLst>
            <pc:docMk/>
            <pc:sldMk cId="12891000" sldId="259"/>
            <ac:spMk id="6" creationId="{7C1C3EA3-A3E6-4F50-8465-93D0458668BB}"/>
          </ac:spMkLst>
        </pc:spChg>
        <pc:spChg chg="del">
          <ac:chgData name="billyfryer@att.net" userId="08901168bcd6e0db" providerId="LiveId" clId="{9B4F4275-B193-47DB-B686-BF4B82FF7145}" dt="2021-09-24T21:27:13.630" v="76" actId="478"/>
          <ac:spMkLst>
            <pc:docMk/>
            <pc:sldMk cId="12891000" sldId="259"/>
            <ac:spMk id="10" creationId="{0E8E8D09-504C-0043-9DE7-8AF8F42C0F1E}"/>
          </ac:spMkLst>
        </pc:spChg>
        <pc:spChg chg="del">
          <ac:chgData name="billyfryer@att.net" userId="08901168bcd6e0db" providerId="LiveId" clId="{9B4F4275-B193-47DB-B686-BF4B82FF7145}" dt="2021-09-24T21:27:28.402" v="95" actId="478"/>
          <ac:spMkLst>
            <pc:docMk/>
            <pc:sldMk cId="12891000" sldId="259"/>
            <ac:spMk id="12" creationId="{2524D853-36C9-0B49-9242-32B43399D566}"/>
          </ac:spMkLst>
        </pc:spChg>
        <pc:spChg chg="add mod">
          <ac:chgData name="billyfryer@att.net" userId="08901168bcd6e0db" providerId="LiveId" clId="{9B4F4275-B193-47DB-B686-BF4B82FF7145}" dt="2021-09-24T21:57:20.337" v="1260" actId="207"/>
          <ac:spMkLst>
            <pc:docMk/>
            <pc:sldMk cId="12891000" sldId="259"/>
            <ac:spMk id="13" creationId="{BBA88E36-4F51-43E1-9D75-4D9DCB8A4497}"/>
          </ac:spMkLst>
        </pc:spChg>
        <pc:spChg chg="mod">
          <ac:chgData name="billyfryer@att.net" userId="08901168bcd6e0db" providerId="LiveId" clId="{9B4F4275-B193-47DB-B686-BF4B82FF7145}" dt="2021-10-01T22:02:42.837" v="6558" actId="122"/>
          <ac:spMkLst>
            <pc:docMk/>
            <pc:sldMk cId="12891000" sldId="259"/>
            <ac:spMk id="24" creationId="{7EB3F589-53B0-7D4A-8FF1-A66C73B3F7EF}"/>
          </ac:spMkLst>
        </pc:spChg>
        <pc:spChg chg="mod">
          <ac:chgData name="billyfryer@att.net" userId="08901168bcd6e0db" providerId="LiveId" clId="{9B4F4275-B193-47DB-B686-BF4B82FF7145}" dt="2021-09-24T21:28:33.237" v="108" actId="20577"/>
          <ac:spMkLst>
            <pc:docMk/>
            <pc:sldMk cId="12891000" sldId="259"/>
            <ac:spMk id="26" creationId="{D47F74CC-4CCF-FD4D-A470-059CF730856F}"/>
          </ac:spMkLst>
        </pc:spChg>
        <pc:spChg chg="mod">
          <ac:chgData name="billyfryer@att.net" userId="08901168bcd6e0db" providerId="LiveId" clId="{9B4F4275-B193-47DB-B686-BF4B82FF7145}" dt="2021-10-01T22:05:05.267" v="6566" actId="20577"/>
          <ac:spMkLst>
            <pc:docMk/>
            <pc:sldMk cId="12891000" sldId="259"/>
            <ac:spMk id="29" creationId="{1D5FEFEE-F5A6-2F42-BA22-00D901C99651}"/>
          </ac:spMkLst>
        </pc:spChg>
        <pc:picChg chg="add del mod">
          <ac:chgData name="billyfryer@att.net" userId="08901168bcd6e0db" providerId="LiveId" clId="{9B4F4275-B193-47DB-B686-BF4B82FF7145}" dt="2021-09-24T21:51:52.519" v="1040" actId="478"/>
          <ac:picMkLst>
            <pc:docMk/>
            <pc:sldMk cId="12891000" sldId="259"/>
            <ac:picMk id="2" creationId="{DCB54D57-825C-428E-8F72-B059A41BDC9F}"/>
          </ac:picMkLst>
        </pc:picChg>
        <pc:picChg chg="add del mod">
          <ac:chgData name="billyfryer@att.net" userId="08901168bcd6e0db" providerId="LiveId" clId="{9B4F4275-B193-47DB-B686-BF4B82FF7145}" dt="2021-09-24T22:02:07.682" v="1664" actId="478"/>
          <ac:picMkLst>
            <pc:docMk/>
            <pc:sldMk cId="12891000" sldId="259"/>
            <ac:picMk id="11" creationId="{98D6C490-5423-4428-BD1F-71DBCFF02AA2}"/>
          </ac:picMkLst>
        </pc:picChg>
        <pc:picChg chg="add del mod">
          <ac:chgData name="billyfryer@att.net" userId="08901168bcd6e0db" providerId="LiveId" clId="{9B4F4275-B193-47DB-B686-BF4B82FF7145}" dt="2021-09-24T21:28:15.097" v="104" actId="478"/>
          <ac:picMkLst>
            <pc:docMk/>
            <pc:sldMk cId="12891000" sldId="259"/>
            <ac:picMk id="1026" creationId="{399A832D-0658-4931-BCFB-73866BB39418}"/>
          </ac:picMkLst>
        </pc:picChg>
        <pc:picChg chg="add del mod">
          <ac:chgData name="billyfryer@att.net" userId="08901168bcd6e0db" providerId="LiveId" clId="{9B4F4275-B193-47DB-B686-BF4B82FF7145}" dt="2021-09-24T21:54:51.676" v="1177" actId="478"/>
          <ac:picMkLst>
            <pc:docMk/>
            <pc:sldMk cId="12891000" sldId="259"/>
            <ac:picMk id="1028" creationId="{A62D7D9F-0DA0-43D5-B2B9-47C0267DCD40}"/>
          </ac:picMkLst>
        </pc:picChg>
        <pc:picChg chg="add mod">
          <ac:chgData name="billyfryer@att.net" userId="08901168bcd6e0db" providerId="LiveId" clId="{9B4F4275-B193-47DB-B686-BF4B82FF7145}" dt="2021-09-24T22:15:18.488" v="2565" actId="1076"/>
          <ac:picMkLst>
            <pc:docMk/>
            <pc:sldMk cId="12891000" sldId="259"/>
            <ac:picMk id="1030" creationId="{30A41D5F-5F0C-4671-8E60-D11EF66D734E}"/>
          </ac:picMkLst>
        </pc:picChg>
        <pc:picChg chg="add mod">
          <ac:chgData name="billyfryer@att.net" userId="08901168bcd6e0db" providerId="LiveId" clId="{9B4F4275-B193-47DB-B686-BF4B82FF7145}" dt="2021-09-24T22:02:13.627" v="1667" actId="1076"/>
          <ac:picMkLst>
            <pc:docMk/>
            <pc:sldMk cId="12891000" sldId="259"/>
            <ac:picMk id="1032" creationId="{D1BB622E-D93A-4413-868B-0302690955D0}"/>
          </ac:picMkLst>
        </pc:picChg>
      </pc:sldChg>
      <pc:sldChg chg="addSp delSp modSp mod ord">
        <pc:chgData name="billyfryer@att.net" userId="08901168bcd6e0db" providerId="LiveId" clId="{9B4F4275-B193-47DB-B686-BF4B82FF7145}" dt="2021-10-01T22:06:51.390" v="6576" actId="20577"/>
        <pc:sldMkLst>
          <pc:docMk/>
          <pc:sldMk cId="3907321315" sldId="260"/>
        </pc:sldMkLst>
        <pc:spChg chg="add mod">
          <ac:chgData name="billyfryer@att.net" userId="08901168bcd6e0db" providerId="LiveId" clId="{9B4F4275-B193-47DB-B686-BF4B82FF7145}" dt="2021-10-01T21:27:04.698" v="6310" actId="20577"/>
          <ac:spMkLst>
            <pc:docMk/>
            <pc:sldMk cId="3907321315" sldId="260"/>
            <ac:spMk id="13" creationId="{C8D3C3E4-1936-4651-B05F-12E5C03C1B11}"/>
          </ac:spMkLst>
        </pc:spChg>
        <pc:spChg chg="add mod">
          <ac:chgData name="billyfryer@att.net" userId="08901168bcd6e0db" providerId="LiveId" clId="{9B4F4275-B193-47DB-B686-BF4B82FF7145}" dt="2021-10-01T14:56:20.882" v="4608" actId="14100"/>
          <ac:spMkLst>
            <pc:docMk/>
            <pc:sldMk cId="3907321315" sldId="260"/>
            <ac:spMk id="14" creationId="{5D99A2BD-97A3-42BF-9F95-3D571EE78919}"/>
          </ac:spMkLst>
        </pc:spChg>
        <pc:spChg chg="add mod">
          <ac:chgData name="billyfryer@att.net" userId="08901168bcd6e0db" providerId="LiveId" clId="{9B4F4275-B193-47DB-B686-BF4B82FF7145}" dt="2021-09-24T21:57:30.207" v="1261"/>
          <ac:spMkLst>
            <pc:docMk/>
            <pc:sldMk cId="3907321315" sldId="260"/>
            <ac:spMk id="17" creationId="{4CAD3003-9C2B-41F4-A96F-CDF66CC3ACA1}"/>
          </ac:spMkLst>
        </pc:spChg>
        <pc:spChg chg="add mod">
          <ac:chgData name="billyfryer@att.net" userId="08901168bcd6e0db" providerId="LiveId" clId="{9B4F4275-B193-47DB-B686-BF4B82FF7145}" dt="2021-10-01T22:06:51.390" v="6576" actId="20577"/>
          <ac:spMkLst>
            <pc:docMk/>
            <pc:sldMk cId="3907321315" sldId="260"/>
            <ac:spMk id="19" creationId="{13377BF8-C3AD-4CA6-B45D-A0C0309BAD04}"/>
          </ac:spMkLst>
        </pc:spChg>
        <pc:spChg chg="add del mod">
          <ac:chgData name="billyfryer@att.net" userId="08901168bcd6e0db" providerId="LiveId" clId="{9B4F4275-B193-47DB-B686-BF4B82FF7145}" dt="2021-10-01T14:43:19.008" v="4007" actId="21"/>
          <ac:spMkLst>
            <pc:docMk/>
            <pc:sldMk cId="3907321315" sldId="260"/>
            <ac:spMk id="21" creationId="{FF0C61BA-97AF-4548-8EE5-18656F73F4F5}"/>
          </ac:spMkLst>
        </pc:spChg>
        <pc:spChg chg="del mod">
          <ac:chgData name="billyfryer@att.net" userId="08901168bcd6e0db" providerId="LiveId" clId="{9B4F4275-B193-47DB-B686-BF4B82FF7145}" dt="2021-09-24T21:58:30.608" v="1299" actId="478"/>
          <ac:spMkLst>
            <pc:docMk/>
            <pc:sldMk cId="3907321315" sldId="260"/>
            <ac:spMk id="24" creationId="{7EB3F589-53B0-7D4A-8FF1-A66C73B3F7EF}"/>
          </ac:spMkLst>
        </pc:spChg>
        <pc:spChg chg="mod">
          <ac:chgData name="billyfryer@att.net" userId="08901168bcd6e0db" providerId="LiveId" clId="{9B4F4275-B193-47DB-B686-BF4B82FF7145}" dt="2021-10-01T14:29:27.589" v="3895" actId="20577"/>
          <ac:spMkLst>
            <pc:docMk/>
            <pc:sldMk cId="3907321315" sldId="260"/>
            <ac:spMk id="26" creationId="{EF5AA8E2-477D-2143-9BD4-82ACA7398834}"/>
          </ac:spMkLst>
        </pc:spChg>
        <pc:spChg chg="del">
          <ac:chgData name="billyfryer@att.net" userId="08901168bcd6e0db" providerId="LiveId" clId="{9B4F4275-B193-47DB-B686-BF4B82FF7145}" dt="2021-09-24T21:28:57.451" v="131" actId="478"/>
          <ac:spMkLst>
            <pc:docMk/>
            <pc:sldMk cId="3907321315" sldId="260"/>
            <ac:spMk id="33" creationId="{5CDD4F4C-7437-5043-BF8F-7BD3F3333BC5}"/>
          </ac:spMkLst>
        </pc:spChg>
        <pc:spChg chg="del">
          <ac:chgData name="billyfryer@att.net" userId="08901168bcd6e0db" providerId="LiveId" clId="{9B4F4275-B193-47DB-B686-BF4B82FF7145}" dt="2021-09-24T21:50:33.746" v="1018" actId="478"/>
          <ac:spMkLst>
            <pc:docMk/>
            <pc:sldMk cId="3907321315" sldId="260"/>
            <ac:spMk id="34" creationId="{FD4B66BB-B7F6-AD42-8251-3ED3D673B57E}"/>
          </ac:spMkLst>
        </pc:spChg>
        <pc:grpChg chg="add mod">
          <ac:chgData name="billyfryer@att.net" userId="08901168bcd6e0db" providerId="LiveId" clId="{9B4F4275-B193-47DB-B686-BF4B82FF7145}" dt="2021-10-01T14:55:55.521" v="4600" actId="1076"/>
          <ac:grpSpMkLst>
            <pc:docMk/>
            <pc:sldMk cId="3907321315" sldId="260"/>
            <ac:grpSpMk id="2" creationId="{2E58E723-6777-4C2E-9DE3-9433C4921863}"/>
          </ac:grpSpMkLst>
        </pc:grpChg>
        <pc:grpChg chg="add mod">
          <ac:chgData name="billyfryer@att.net" userId="08901168bcd6e0db" providerId="LiveId" clId="{9B4F4275-B193-47DB-B686-BF4B82FF7145}" dt="2021-10-01T14:56:23.430" v="4609" actId="1076"/>
          <ac:grpSpMkLst>
            <pc:docMk/>
            <pc:sldMk cId="3907321315" sldId="260"/>
            <ac:grpSpMk id="5" creationId="{C9D42663-161D-4B64-A433-2E5675CD9109}"/>
          </ac:grpSpMkLst>
        </pc:grpChg>
        <pc:picChg chg="add del mod">
          <ac:chgData name="billyfryer@att.net" userId="08901168bcd6e0db" providerId="LiveId" clId="{9B4F4275-B193-47DB-B686-BF4B82FF7145}" dt="2021-09-24T22:24:30.833" v="2567" actId="478"/>
          <ac:picMkLst>
            <pc:docMk/>
            <pc:sldMk cId="3907321315" sldId="260"/>
            <ac:picMk id="3" creationId="{188E00E5-BD3F-45A7-894B-402E82137A75}"/>
          </ac:picMkLst>
        </pc:picChg>
        <pc:picChg chg="add mod">
          <ac:chgData name="billyfryer@att.net" userId="08901168bcd6e0db" providerId="LiveId" clId="{9B4F4275-B193-47DB-B686-BF4B82FF7145}" dt="2021-10-01T14:56:29.870" v="4610" actId="1076"/>
          <ac:picMkLst>
            <pc:docMk/>
            <pc:sldMk cId="3907321315" sldId="260"/>
            <ac:picMk id="3" creationId="{CBB64EA5-8F44-4AD8-B6F5-0D79AD1261ED}"/>
          </ac:picMkLst>
        </pc:picChg>
        <pc:picChg chg="add mod">
          <ac:chgData name="billyfryer@att.net" userId="08901168bcd6e0db" providerId="LiveId" clId="{9B4F4275-B193-47DB-B686-BF4B82FF7145}" dt="2021-10-01T14:27:31.559" v="3867" actId="164"/>
          <ac:picMkLst>
            <pc:docMk/>
            <pc:sldMk cId="3907321315" sldId="260"/>
            <ac:picMk id="4" creationId="{392BD52A-13E5-44CC-ADFD-F75190CAC5B3}"/>
          </ac:picMkLst>
        </pc:picChg>
        <pc:picChg chg="add del mod">
          <ac:chgData name="billyfryer@att.net" userId="08901168bcd6e0db" providerId="LiveId" clId="{9B4F4275-B193-47DB-B686-BF4B82FF7145}" dt="2021-09-24T22:24:44.013" v="2573" actId="478"/>
          <ac:picMkLst>
            <pc:docMk/>
            <pc:sldMk cId="3907321315" sldId="260"/>
            <ac:picMk id="5" creationId="{68CD5641-7025-4DAA-BCC2-C7F579418479}"/>
          </ac:picMkLst>
        </pc:picChg>
        <pc:picChg chg="add del mod">
          <ac:chgData name="billyfryer@att.net" userId="08901168bcd6e0db" providerId="LiveId" clId="{9B4F4275-B193-47DB-B686-BF4B82FF7145}" dt="2021-09-24T22:02:17.146" v="1668" actId="478"/>
          <ac:picMkLst>
            <pc:docMk/>
            <pc:sldMk cId="3907321315" sldId="260"/>
            <ac:picMk id="6" creationId="{87B3B34C-9C6B-4C15-AC39-6E93FCD8D8E2}"/>
          </ac:picMkLst>
        </pc:picChg>
        <pc:picChg chg="add del mod">
          <ac:chgData name="billyfryer@att.net" userId="08901168bcd6e0db" providerId="LiveId" clId="{9B4F4275-B193-47DB-B686-BF4B82FF7145}" dt="2021-09-24T22:25:34.969" v="2591" actId="478"/>
          <ac:picMkLst>
            <pc:docMk/>
            <pc:sldMk cId="3907321315" sldId="260"/>
            <ac:picMk id="8" creationId="{D73B6158-4A3A-4AAC-94DF-9ED449C26655}"/>
          </ac:picMkLst>
        </pc:picChg>
        <pc:picChg chg="add del mod">
          <ac:chgData name="billyfryer@att.net" userId="08901168bcd6e0db" providerId="LiveId" clId="{9B4F4275-B193-47DB-B686-BF4B82FF7145}" dt="2021-09-24T22:24:58.626" v="2579" actId="478"/>
          <ac:picMkLst>
            <pc:docMk/>
            <pc:sldMk cId="3907321315" sldId="260"/>
            <ac:picMk id="10" creationId="{95BF6D7E-688A-4975-98C2-BCE51149EDEA}"/>
          </ac:picMkLst>
        </pc:picChg>
        <pc:picChg chg="add del mod">
          <ac:chgData name="billyfryer@att.net" userId="08901168bcd6e0db" providerId="LiveId" clId="{9B4F4275-B193-47DB-B686-BF4B82FF7145}" dt="2021-09-24T22:25:18.078" v="2585" actId="478"/>
          <ac:picMkLst>
            <pc:docMk/>
            <pc:sldMk cId="3907321315" sldId="260"/>
            <ac:picMk id="12" creationId="{A28E0240-25BE-4306-8E36-3148520707B4}"/>
          </ac:picMkLst>
        </pc:picChg>
        <pc:picChg chg="add del mod">
          <ac:chgData name="billyfryer@att.net" userId="08901168bcd6e0db" providerId="LiveId" clId="{9B4F4275-B193-47DB-B686-BF4B82FF7145}" dt="2021-09-29T03:19:25.134" v="3477" actId="478"/>
          <ac:picMkLst>
            <pc:docMk/>
            <pc:sldMk cId="3907321315" sldId="260"/>
            <ac:picMk id="15" creationId="{6D578529-CFEB-4377-BF9C-E3AE418C6593}"/>
          </ac:picMkLst>
        </pc:picChg>
        <pc:picChg chg="add del mod">
          <ac:chgData name="billyfryer@att.net" userId="08901168bcd6e0db" providerId="LiveId" clId="{9B4F4275-B193-47DB-B686-BF4B82FF7145}" dt="2021-09-28T02:23:16.174" v="3332" actId="478"/>
          <ac:picMkLst>
            <pc:docMk/>
            <pc:sldMk cId="3907321315" sldId="260"/>
            <ac:picMk id="18" creationId="{F0150277-D185-4CC9-AF12-CE27E3B351F2}"/>
          </ac:picMkLst>
        </pc:picChg>
        <pc:picChg chg="add mod">
          <ac:chgData name="billyfryer@att.net" userId="08901168bcd6e0db" providerId="LiveId" clId="{9B4F4275-B193-47DB-B686-BF4B82FF7145}" dt="2021-09-24T22:02:17.333" v="1669"/>
          <ac:picMkLst>
            <pc:docMk/>
            <pc:sldMk cId="3907321315" sldId="260"/>
            <ac:picMk id="20" creationId="{754B62C9-5699-4E5A-97A9-6FE21531BD40}"/>
          </ac:picMkLst>
        </pc:picChg>
        <pc:picChg chg="add mod">
          <ac:chgData name="billyfryer@att.net" userId="08901168bcd6e0db" providerId="LiveId" clId="{9B4F4275-B193-47DB-B686-BF4B82FF7145}" dt="2021-10-01T14:27:24.222" v="3866" actId="164"/>
          <ac:picMkLst>
            <pc:docMk/>
            <pc:sldMk cId="3907321315" sldId="260"/>
            <ac:picMk id="23" creationId="{B880AA11-CE2B-4E03-B452-33FF4EF883FC}"/>
          </ac:picMkLst>
        </pc:picChg>
        <pc:picChg chg="add mod">
          <ac:chgData name="billyfryer@att.net" userId="08901168bcd6e0db" providerId="LiveId" clId="{9B4F4275-B193-47DB-B686-BF4B82FF7145}" dt="2021-10-01T14:27:24.222" v="3866" actId="164"/>
          <ac:picMkLst>
            <pc:docMk/>
            <pc:sldMk cId="3907321315" sldId="260"/>
            <ac:picMk id="27" creationId="{3F325FCF-42CF-4FC9-A246-B0C279CC4087}"/>
          </ac:picMkLst>
        </pc:picChg>
        <pc:picChg chg="add mod">
          <ac:chgData name="billyfryer@att.net" userId="08901168bcd6e0db" providerId="LiveId" clId="{9B4F4275-B193-47DB-B686-BF4B82FF7145}" dt="2021-10-01T14:27:24.222" v="3866" actId="164"/>
          <ac:picMkLst>
            <pc:docMk/>
            <pc:sldMk cId="3907321315" sldId="260"/>
            <ac:picMk id="29" creationId="{37AD05C7-8479-4904-B842-18D08600DB4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4320AF-8B4A-CC4E-84FC-EC22B6BB215E}" type="datetimeFigureOut">
              <a:rPr lang="en-US" smtClean="0"/>
              <a:t>10/1/2021</a:t>
            </a:fld>
            <a:endParaRPr lang="en-US" dirty="0"/>
          </a:p>
        </p:txBody>
      </p:sp>
      <p:sp>
        <p:nvSpPr>
          <p:cNvPr id="4" name="Slide Image Placeholder 3"/>
          <p:cNvSpPr>
            <a:spLocks noGrp="1" noRot="1" noChangeAspect="1"/>
          </p:cNvSpPr>
          <p:nvPr>
            <p:ph type="sldImg" idx="2"/>
          </p:nvPr>
        </p:nvSpPr>
        <p:spPr>
          <a:xfrm>
            <a:off x="652463" y="1143000"/>
            <a:ext cx="555307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00DDC-BA4A-3448-B193-7A4F211F66F9}" type="slidenum">
              <a:rPr lang="en-US" smtClean="0"/>
              <a:t>‹#›</a:t>
            </a:fld>
            <a:endParaRPr lang="en-US" dirty="0"/>
          </a:p>
        </p:txBody>
      </p:sp>
    </p:spTree>
    <p:extLst>
      <p:ext uri="{BB962C8B-B14F-4D97-AF65-F5344CB8AC3E}">
        <p14:creationId xmlns:p14="http://schemas.microsoft.com/office/powerpoint/2010/main" val="1954857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7220" y="748242"/>
            <a:ext cx="6995160" cy="1591733"/>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028700" y="2401359"/>
            <a:ext cx="6172200" cy="110384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89308" y="243417"/>
            <a:ext cx="1774508" cy="387455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65785" y="243417"/>
            <a:ext cx="5220653" cy="387455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M layout">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A6DF8E5C-35B7-2742-8DAE-220176FD7D03}"/>
              </a:ext>
            </a:extLst>
          </p:cNvPr>
          <p:cNvSpPr/>
          <p:nvPr userDrawn="1"/>
        </p:nvSpPr>
        <p:spPr>
          <a:xfrm>
            <a:off x="0" y="0"/>
            <a:ext cx="8229600" cy="4572000"/>
          </a:xfrm>
          <a:prstGeom prst="roundRect">
            <a:avLst>
              <a:gd name="adj" fmla="val 4046"/>
            </a:avLst>
          </a:prstGeom>
          <a:gradFill flip="none" rotWithShape="1">
            <a:gsLst>
              <a:gs pos="0">
                <a:schemeClr val="bg1">
                  <a:lumMod val="85000"/>
                </a:schemeClr>
              </a:gs>
              <a:gs pos="100000">
                <a:schemeClr val="accent1">
                  <a:tint val="23500"/>
                  <a:satMod val="160000"/>
                  <a:alpha val="10000"/>
                </a:schemeClr>
              </a:gs>
            </a:gsLst>
            <a:lin ang="4200000" scaled="0"/>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A3CBC07-8F4D-4040-AE32-A6CE06B12B15}"/>
              </a:ext>
            </a:extLst>
          </p:cNvPr>
          <p:cNvSpPr/>
          <p:nvPr userDrawn="1"/>
        </p:nvSpPr>
        <p:spPr>
          <a:xfrm>
            <a:off x="7470986" y="4023360"/>
            <a:ext cx="758613" cy="548640"/>
          </a:xfrm>
          <a:prstGeom prst="rect">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tx1"/>
                </a:solidFill>
                <a:effectLst>
                  <a:outerShdw blurRad="38100" dist="19050" dir="2700000" algn="tl" rotWithShape="0">
                    <a:schemeClr val="dk1">
                      <a:alpha val="40000"/>
                    </a:schemeClr>
                  </a:outerShdw>
                </a:effectLst>
              </a:rPr>
              <a:t>UCSAS</a:t>
            </a:r>
          </a:p>
          <a:p>
            <a:pPr algn="ctr"/>
            <a:r>
              <a:rPr lang="en-US" b="0" cap="none" spc="0" dirty="0">
                <a:ln w="0"/>
                <a:solidFill>
                  <a:schemeClr val="tx1"/>
                </a:solidFill>
                <a:effectLst>
                  <a:outerShdw blurRad="38100" dist="19050" dir="2700000" algn="tl" rotWithShape="0">
                    <a:schemeClr val="dk1">
                      <a:alpha val="40000"/>
                    </a:schemeClr>
                  </a:outerShdw>
                </a:effectLst>
              </a:rPr>
              <a:t>2020</a:t>
            </a:r>
          </a:p>
        </p:txBody>
      </p:sp>
    </p:spTree>
    <p:extLst>
      <p:ext uri="{BB962C8B-B14F-4D97-AF65-F5344CB8AC3E}">
        <p14:creationId xmlns:p14="http://schemas.microsoft.com/office/powerpoint/2010/main" val="32106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61499" y="1139826"/>
            <a:ext cx="7098030" cy="1901825"/>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561499" y="3059643"/>
            <a:ext cx="7098030" cy="100012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65785" y="1217083"/>
            <a:ext cx="3497580" cy="29008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166235" y="1217083"/>
            <a:ext cx="3497580" cy="29008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66857" y="243418"/>
            <a:ext cx="7098030" cy="88370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66858" y="1120775"/>
            <a:ext cx="3481506" cy="549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66858" y="1670050"/>
            <a:ext cx="3481506" cy="2456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166235" y="1120775"/>
            <a:ext cx="3498652" cy="5492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166235" y="1670050"/>
            <a:ext cx="3498652" cy="2456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6857" y="304800"/>
            <a:ext cx="2654260" cy="10668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498652" y="658285"/>
            <a:ext cx="4166235" cy="32490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66857" y="1371600"/>
            <a:ext cx="2654260" cy="25410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6857" y="304800"/>
            <a:ext cx="2654260" cy="10668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498652" y="658285"/>
            <a:ext cx="4166235" cy="324908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66857" y="1371600"/>
            <a:ext cx="2654260" cy="25410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EECCD-3382-5548-BA91-DAD35A04889A}" type="datetimeFigureOut">
              <a:rPr lang="en-US" smtClean="0"/>
              <a:t>10/1/2021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6D8C61-2177-3449-BBA0-1DDFCD9A2FF0}"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5785" y="243418"/>
            <a:ext cx="7098030" cy="88370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65785" y="1217083"/>
            <a:ext cx="7098030" cy="29008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5785" y="4237568"/>
            <a:ext cx="1851660" cy="243417"/>
          </a:xfrm>
          <a:prstGeom prst="rect">
            <a:avLst/>
          </a:prstGeom>
        </p:spPr>
        <p:txBody>
          <a:bodyPr vert="horz" lIns="91440" tIns="45720" rIns="91440" bIns="45720" rtlCol="0" anchor="ctr"/>
          <a:lstStyle>
            <a:lvl1pPr algn="l">
              <a:defRPr sz="1200">
                <a:solidFill>
                  <a:schemeClr val="tx1">
                    <a:tint val="75000"/>
                  </a:schemeClr>
                </a:solidFill>
              </a:defRPr>
            </a:lvl1pPr>
          </a:lstStyle>
          <a:p>
            <a:fld id="{BE7EECCD-3382-5548-BA91-DAD35A04889A}" type="datetimeFigureOut">
              <a:rPr lang="en-US" smtClean="0"/>
              <a:t>10/1/2021</a:t>
            </a:fld>
            <a:endParaRPr lang="en-US" dirty="0"/>
          </a:p>
        </p:txBody>
      </p:sp>
      <p:sp>
        <p:nvSpPr>
          <p:cNvPr id="5" name="Footer Placeholder 4"/>
          <p:cNvSpPr>
            <a:spLocks noGrp="1"/>
          </p:cNvSpPr>
          <p:nvPr>
            <p:ph type="ftr" sz="quarter" idx="3"/>
          </p:nvPr>
        </p:nvSpPr>
        <p:spPr>
          <a:xfrm>
            <a:off x="2726055" y="4237568"/>
            <a:ext cx="2777490" cy="2434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812155" y="4237568"/>
            <a:ext cx="1851660" cy="243417"/>
          </a:xfrm>
          <a:prstGeom prst="rect">
            <a:avLst/>
          </a:prstGeom>
        </p:spPr>
        <p:txBody>
          <a:bodyPr vert="horz" lIns="91440" tIns="45720" rIns="91440" bIns="45720" rtlCol="0" anchor="ctr"/>
          <a:lstStyle>
            <a:lvl1pPr algn="r">
              <a:defRPr sz="1200">
                <a:solidFill>
                  <a:schemeClr val="tx1">
                    <a:tint val="75000"/>
                  </a:schemeClr>
                </a:solidFill>
              </a:defRPr>
            </a:lvl1pPr>
          </a:lstStyle>
          <a:p>
            <a:fld id="{D66D8C61-2177-3449-BBA0-1DDFCD9A2FF0}" type="slidenum">
              <a:rPr lang="en-US" smtClean="0"/>
              <a:t>‹#›</a:t>
            </a:fld>
            <a:endParaRPr lang="en-US" dirty="0"/>
          </a:p>
        </p:txBody>
      </p:sp>
    </p:spTree>
    <p:extLst>
      <p:ext uri="{BB962C8B-B14F-4D97-AF65-F5344CB8AC3E}">
        <p14:creationId xmlns:p14="http://schemas.microsoft.com/office/powerpoint/2010/main" val="854024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billyfryer@att.net" TargetMode="Externa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hyperlink" Target="mailto:billyfryer@att.net" TargetMode="Externa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billyfryer@att.net" TargetMode="Externa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3.wdp"/><Relationship Id="rId3" Type="http://schemas.openxmlformats.org/officeDocument/2006/relationships/hyperlink" Target="https://github.com/b4billy/Pioneer-Project" TargetMode="External"/><Relationship Id="rId7" Type="http://schemas.openxmlformats.org/officeDocument/2006/relationships/image" Target="../media/image13.png"/><Relationship Id="rId12" Type="http://schemas.openxmlformats.org/officeDocument/2006/relationships/image" Target="../media/image16.png"/><Relationship Id="rId17" Type="http://schemas.microsoft.com/office/2007/relationships/hdphoto" Target="../media/hdphoto5.wdp"/><Relationship Id="rId2" Type="http://schemas.openxmlformats.org/officeDocument/2006/relationships/hyperlink" Target="mailto:billyfryer@att.net" TargetMode="Externa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2.png"/><Relationship Id="rId11" Type="http://schemas.microsoft.com/office/2007/relationships/hdphoto" Target="../media/hdphoto2.wdp"/><Relationship Id="rId5" Type="http://schemas.openxmlformats.org/officeDocument/2006/relationships/image" Target="../media/image11.png"/><Relationship Id="rId15" Type="http://schemas.microsoft.com/office/2007/relationships/hdphoto" Target="../media/hdphoto4.wdp"/><Relationship Id="rId10" Type="http://schemas.openxmlformats.org/officeDocument/2006/relationships/image" Target="../media/image15.png"/><Relationship Id="rId4" Type="http://schemas.openxmlformats.org/officeDocument/2006/relationships/image" Target="../media/image2.jpeg"/><Relationship Id="rId9" Type="http://schemas.microsoft.com/office/2007/relationships/hdphoto" Target="../media/hdphoto1.wdp"/><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7EB3F589-53B0-7D4A-8FF1-A66C73B3F7EF}"/>
              </a:ext>
            </a:extLst>
          </p:cNvPr>
          <p:cNvSpPr txBox="1"/>
          <p:nvPr/>
        </p:nvSpPr>
        <p:spPr>
          <a:xfrm>
            <a:off x="0" y="177557"/>
            <a:ext cx="8229600" cy="369332"/>
          </a:xfrm>
          <a:prstGeom prst="rect">
            <a:avLst/>
          </a:prstGeom>
          <a:noFill/>
        </p:spPr>
        <p:txBody>
          <a:bodyPr wrap="square" rtlCol="0">
            <a:spAutoFit/>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Rule Changes Affecting Extra Inning Game Length in the Pioneer Baseball League</a:t>
            </a:r>
          </a:p>
        </p:txBody>
      </p:sp>
      <p:sp>
        <p:nvSpPr>
          <p:cNvPr id="26" name="TextBox 25">
            <a:extLst>
              <a:ext uri="{FF2B5EF4-FFF2-40B4-BE49-F238E27FC236}">
                <a16:creationId xmlns:a16="http://schemas.microsoft.com/office/drawing/2014/main" id="{D47F74CC-4CCF-FD4D-A470-059CF730856F}"/>
              </a:ext>
            </a:extLst>
          </p:cNvPr>
          <p:cNvSpPr txBox="1"/>
          <p:nvPr/>
        </p:nvSpPr>
        <p:spPr>
          <a:xfrm>
            <a:off x="248575" y="1106757"/>
            <a:ext cx="7688062" cy="523220"/>
          </a:xfrm>
          <a:prstGeom prst="rect">
            <a:avLst/>
          </a:prstGeom>
          <a:noFill/>
        </p:spPr>
        <p:txBody>
          <a:bodyPr wrap="square" rtlCol="0">
            <a:spAutoFit/>
          </a:bodyPr>
          <a:lstStyle/>
          <a:p>
            <a:r>
              <a:rPr lang="en-US" sz="1500" i="1" dirty="0">
                <a:latin typeface="Arial" panose="020B0604020202020204" pitchFamily="34" charset="0"/>
                <a:cs typeface="Arial" panose="020B0604020202020204" pitchFamily="34" charset="0"/>
              </a:rPr>
              <a:t>Billy Fryer</a:t>
            </a:r>
            <a:r>
              <a:rPr lang="en-US" sz="1500" i="1" baseline="30000" dirty="0">
                <a:latin typeface="Arial" panose="020B0604020202020204" pitchFamily="34" charset="0"/>
                <a:cs typeface="Arial" panose="020B0604020202020204" pitchFamily="34" charset="0"/>
              </a:rPr>
              <a:t>1</a:t>
            </a:r>
            <a:endParaRPr lang="en-US" sz="1500" dirty="0">
              <a:latin typeface="Arial" panose="020B0604020202020204" pitchFamily="34" charset="0"/>
              <a:cs typeface="Arial" panose="020B0604020202020204" pitchFamily="34" charset="0"/>
            </a:endParaRPr>
          </a:p>
          <a:p>
            <a:r>
              <a:rPr lang="en-US" sz="1300" baseline="30000" dirty="0">
                <a:latin typeface="Arial" panose="020B0604020202020204" pitchFamily="34" charset="0"/>
                <a:cs typeface="Arial" panose="020B0604020202020204" pitchFamily="34" charset="0"/>
              </a:rPr>
              <a:t>1</a:t>
            </a:r>
            <a:r>
              <a:rPr lang="en-US" sz="1300" dirty="0">
                <a:latin typeface="Arial" panose="020B0604020202020204" pitchFamily="34" charset="0"/>
                <a:cs typeface="Arial" panose="020B0604020202020204" pitchFamily="34" charset="0"/>
              </a:rPr>
              <a:t> North Carolina State University</a:t>
            </a:r>
          </a:p>
        </p:txBody>
      </p:sp>
      <p:sp>
        <p:nvSpPr>
          <p:cNvPr id="29" name="TextBox 28">
            <a:extLst>
              <a:ext uri="{FF2B5EF4-FFF2-40B4-BE49-F238E27FC236}">
                <a16:creationId xmlns:a16="http://schemas.microsoft.com/office/drawing/2014/main" id="{1D5FEFEE-F5A6-2F42-BA22-00D901C99651}"/>
              </a:ext>
            </a:extLst>
          </p:cNvPr>
          <p:cNvSpPr txBox="1"/>
          <p:nvPr/>
        </p:nvSpPr>
        <p:spPr>
          <a:xfrm>
            <a:off x="248575" y="2294188"/>
            <a:ext cx="7688062" cy="1600438"/>
          </a:xfrm>
          <a:prstGeom prst="rect">
            <a:avLst/>
          </a:prstGeom>
          <a:noFill/>
        </p:spPr>
        <p:txBody>
          <a:bodyPr wrap="square" rtlCol="0">
            <a:spAutoFit/>
          </a:bodyPr>
          <a:lstStyle/>
          <a:p>
            <a:pPr algn="just">
              <a:spcAft>
                <a:spcPts val="600"/>
              </a:spcAft>
            </a:pPr>
            <a:r>
              <a:rPr lang="en-US" sz="1400" b="1" dirty="0">
                <a:latin typeface="Arial" panose="020B0604020202020204" pitchFamily="34" charset="0"/>
                <a:cs typeface="Arial" panose="020B0604020202020204" pitchFamily="34" charset="0"/>
              </a:rPr>
              <a:t>Abbreviated abstract: </a:t>
            </a:r>
            <a:r>
              <a:rPr lang="en-US" sz="1400" dirty="0">
                <a:latin typeface="Arial" panose="020B0604020202020204" pitchFamily="34" charset="0"/>
                <a:cs typeface="Arial" panose="020B0604020202020204" pitchFamily="34" charset="0"/>
              </a:rPr>
              <a:t>Major League Baseball has been experimenting with rule changes in order to limit game time for games that went to extra innings. This began in 2018 with the implementation of the Runner on Second Rule in the Minor Leagues. After the restructuring of MiLB in 2019, the Pioneer Baseball League rebranded as an independent league and experimented with a “Knockout Round” to replace extra innings with a homerun derby during the 2021 season. This project uses analysis of variance to quantify whether the extra inning adaptations have made an impact game time.     </a:t>
            </a:r>
            <a:endParaRPr lang="en-US" sz="14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C1C3EA3-A3E6-4F50-8465-93D0458668BB}"/>
              </a:ext>
            </a:extLst>
          </p:cNvPr>
          <p:cNvSpPr txBox="1"/>
          <p:nvPr/>
        </p:nvSpPr>
        <p:spPr>
          <a:xfrm>
            <a:off x="2924695" y="4237477"/>
            <a:ext cx="2380211" cy="292388"/>
          </a:xfrm>
          <a:prstGeom prst="rect">
            <a:avLst/>
          </a:prstGeom>
          <a:noFill/>
        </p:spPr>
        <p:txBody>
          <a:bodyPr wrap="square" rtlCol="0">
            <a:spAutoFit/>
          </a:bodyPr>
          <a:lstStyle/>
          <a:p>
            <a:pPr algn="ctr"/>
            <a:r>
              <a:rPr lang="en-US" sz="1300" dirty="0">
                <a:latin typeface="Arial" panose="020B0604020202020204" pitchFamily="34" charset="0"/>
                <a:cs typeface="Arial" panose="020B0604020202020204" pitchFamily="34" charset="0"/>
                <a:hlinkClick r:id="rId2"/>
              </a:rPr>
              <a:t>billyfryer@att.net</a:t>
            </a:r>
            <a:r>
              <a:rPr lang="en-US" sz="1300" dirty="0">
                <a:latin typeface="Arial" panose="020B0604020202020204" pitchFamily="34" charset="0"/>
                <a:cs typeface="Arial" panose="020B0604020202020204" pitchFamily="34" charset="0"/>
              </a:rPr>
              <a:t> - 1</a:t>
            </a:r>
          </a:p>
        </p:txBody>
      </p:sp>
      <p:pic>
        <p:nvPicPr>
          <p:cNvPr id="1030" name="Picture 6" descr="Pioneer Baseball League rebranding and new logo">
            <a:extLst>
              <a:ext uri="{FF2B5EF4-FFF2-40B4-BE49-F238E27FC236}">
                <a16:creationId xmlns:a16="http://schemas.microsoft.com/office/drawing/2014/main" id="{30A41D5F-5F0C-4671-8E60-D11EF66D73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585" t="22958" r="1198" b="50000"/>
          <a:stretch/>
        </p:blipFill>
        <p:spPr bwMode="auto">
          <a:xfrm>
            <a:off x="3385953" y="778669"/>
            <a:ext cx="3837905" cy="123637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BA88E36-4F51-43E1-9D75-4D9DCB8A4497}"/>
              </a:ext>
            </a:extLst>
          </p:cNvPr>
          <p:cNvSpPr/>
          <p:nvPr/>
        </p:nvSpPr>
        <p:spPr>
          <a:xfrm>
            <a:off x="7460901" y="4014316"/>
            <a:ext cx="768699" cy="5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UCSAS</a:t>
            </a:r>
          </a:p>
          <a:p>
            <a:pPr algn="ctr"/>
            <a:r>
              <a:rPr lang="en-US" dirty="0">
                <a:solidFill>
                  <a:schemeClr val="tx1"/>
                </a:solidFill>
              </a:rPr>
              <a:t>2021</a:t>
            </a:r>
          </a:p>
        </p:txBody>
      </p:sp>
      <p:pic>
        <p:nvPicPr>
          <p:cNvPr id="1032" name="Picture 8">
            <a:extLst>
              <a:ext uri="{FF2B5EF4-FFF2-40B4-BE49-F238E27FC236}">
                <a16:creationId xmlns:a16="http://schemas.microsoft.com/office/drawing/2014/main" id="{D1BB622E-D93A-4413-868B-030269095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441" y="4054568"/>
            <a:ext cx="1122171" cy="36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F5AA8E2-477D-2143-9BD4-82ACA7398834}"/>
              </a:ext>
            </a:extLst>
          </p:cNvPr>
          <p:cNvSpPr txBox="1"/>
          <p:nvPr/>
        </p:nvSpPr>
        <p:spPr>
          <a:xfrm>
            <a:off x="3127895" y="4237477"/>
            <a:ext cx="1973811" cy="292388"/>
          </a:xfrm>
          <a:prstGeom prst="rect">
            <a:avLst/>
          </a:prstGeom>
          <a:noFill/>
        </p:spPr>
        <p:txBody>
          <a:bodyPr wrap="square" rtlCol="0">
            <a:spAutoFit/>
          </a:bodyPr>
          <a:lstStyle/>
          <a:p>
            <a:pPr algn="ctr"/>
            <a:r>
              <a:rPr lang="en-US" sz="1300" dirty="0">
                <a:latin typeface="Arial" panose="020B0604020202020204" pitchFamily="34" charset="0"/>
                <a:cs typeface="Arial" panose="020B0604020202020204" pitchFamily="34" charset="0"/>
                <a:hlinkClick r:id="rId2"/>
              </a:rPr>
              <a:t>billyfryer@att.net</a:t>
            </a:r>
            <a:r>
              <a:rPr lang="en-US" sz="1300" dirty="0">
                <a:latin typeface="Arial" panose="020B0604020202020204" pitchFamily="34" charset="0"/>
                <a:cs typeface="Arial" panose="020B0604020202020204" pitchFamily="34" charset="0"/>
              </a:rPr>
              <a:t> - 2</a:t>
            </a:r>
          </a:p>
        </p:txBody>
      </p:sp>
      <p:sp>
        <p:nvSpPr>
          <p:cNvPr id="17" name="Rectangle 16">
            <a:extLst>
              <a:ext uri="{FF2B5EF4-FFF2-40B4-BE49-F238E27FC236}">
                <a16:creationId xmlns:a16="http://schemas.microsoft.com/office/drawing/2014/main" id="{4CAD3003-9C2B-41F4-A96F-CDF66CC3ACA1}"/>
              </a:ext>
            </a:extLst>
          </p:cNvPr>
          <p:cNvSpPr/>
          <p:nvPr/>
        </p:nvSpPr>
        <p:spPr>
          <a:xfrm>
            <a:off x="7460901" y="4014316"/>
            <a:ext cx="768699" cy="5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UCSAS</a:t>
            </a:r>
          </a:p>
          <a:p>
            <a:pPr algn="ctr"/>
            <a:r>
              <a:rPr lang="en-US" dirty="0">
                <a:solidFill>
                  <a:schemeClr val="tx1"/>
                </a:solidFill>
              </a:rPr>
              <a:t>2021</a:t>
            </a:r>
          </a:p>
        </p:txBody>
      </p:sp>
      <p:sp>
        <p:nvSpPr>
          <p:cNvPr id="13" name="TextBox 12">
            <a:extLst>
              <a:ext uri="{FF2B5EF4-FFF2-40B4-BE49-F238E27FC236}">
                <a16:creationId xmlns:a16="http://schemas.microsoft.com/office/drawing/2014/main" id="{C8D3C3E4-1936-4651-B05F-12E5C03C1B11}"/>
              </a:ext>
            </a:extLst>
          </p:cNvPr>
          <p:cNvSpPr txBox="1"/>
          <p:nvPr/>
        </p:nvSpPr>
        <p:spPr>
          <a:xfrm>
            <a:off x="60290" y="36324"/>
            <a:ext cx="2456822" cy="1643527"/>
          </a:xfrm>
          <a:prstGeom prst="rect">
            <a:avLst/>
          </a:prstGeom>
          <a:noFill/>
        </p:spPr>
        <p:txBody>
          <a:bodyPr wrap="square" rtlCol="0">
            <a:spAutoFit/>
          </a:bodyPr>
          <a:lstStyle/>
          <a:p>
            <a:r>
              <a:rPr lang="en-US" b="1" u="sng" dirty="0"/>
              <a:t>Problem</a:t>
            </a:r>
            <a:r>
              <a:rPr lang="en-US" dirty="0"/>
              <a:t>: Baseball games are taking too long, especially those that are going into extra innings. This is causing a decrease in engagement, for both fans at the stadium and at home.</a:t>
            </a:r>
          </a:p>
        </p:txBody>
      </p:sp>
      <p:sp>
        <p:nvSpPr>
          <p:cNvPr id="19" name="TextBox 18">
            <a:extLst>
              <a:ext uri="{FF2B5EF4-FFF2-40B4-BE49-F238E27FC236}">
                <a16:creationId xmlns:a16="http://schemas.microsoft.com/office/drawing/2014/main" id="{13377BF8-C3AD-4CA6-B45D-A0C0309BAD04}"/>
              </a:ext>
            </a:extLst>
          </p:cNvPr>
          <p:cNvSpPr txBox="1"/>
          <p:nvPr/>
        </p:nvSpPr>
        <p:spPr>
          <a:xfrm>
            <a:off x="60290" y="1670632"/>
            <a:ext cx="2456822" cy="2308324"/>
          </a:xfrm>
          <a:prstGeom prst="rect">
            <a:avLst/>
          </a:prstGeom>
          <a:noFill/>
        </p:spPr>
        <p:txBody>
          <a:bodyPr wrap="square" rtlCol="0">
            <a:spAutoFit/>
          </a:bodyPr>
          <a:lstStyle/>
          <a:p>
            <a:r>
              <a:rPr lang="en-US" b="1" u="sng" dirty="0"/>
              <a:t>Solution</a:t>
            </a:r>
            <a:r>
              <a:rPr lang="en-US" dirty="0"/>
              <a:t>: Three different extra inning rules have been used in the Pioneer Baseball League over the past 5 seasons: </a:t>
            </a:r>
            <a:r>
              <a:rPr lang="en-US" i="1" dirty="0"/>
              <a:t>Normal Extra Innings</a:t>
            </a:r>
            <a:r>
              <a:rPr lang="en-US" dirty="0"/>
              <a:t>, Extra Innings starting with a </a:t>
            </a:r>
            <a:r>
              <a:rPr lang="en-US" i="1" dirty="0"/>
              <a:t>Runner on Second</a:t>
            </a:r>
            <a:r>
              <a:rPr lang="en-US" dirty="0"/>
              <a:t>, and the </a:t>
            </a:r>
            <a:r>
              <a:rPr lang="en-US" i="1" dirty="0"/>
              <a:t>Knockout Round</a:t>
            </a:r>
            <a:r>
              <a:rPr lang="en-US" dirty="0"/>
              <a:t> which utilizes a 5-swing homerun derby to determine the winner.</a:t>
            </a:r>
            <a:endParaRPr lang="en-US" i="1" dirty="0"/>
          </a:p>
        </p:txBody>
      </p:sp>
      <p:pic>
        <p:nvPicPr>
          <p:cNvPr id="20" name="Picture 8">
            <a:extLst>
              <a:ext uri="{FF2B5EF4-FFF2-40B4-BE49-F238E27FC236}">
                <a16:creationId xmlns:a16="http://schemas.microsoft.com/office/drawing/2014/main" id="{754B62C9-5699-4E5A-97A9-6FE21531B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41" y="4054568"/>
            <a:ext cx="1122171" cy="36581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2E58E723-6777-4C2E-9DE3-9433C4921863}"/>
              </a:ext>
            </a:extLst>
          </p:cNvPr>
          <p:cNvGrpSpPr/>
          <p:nvPr/>
        </p:nvGrpSpPr>
        <p:grpSpPr>
          <a:xfrm>
            <a:off x="2700027" y="2482008"/>
            <a:ext cx="5349240" cy="1376065"/>
            <a:chOff x="2700027" y="2347500"/>
            <a:chExt cx="5349240" cy="1376065"/>
          </a:xfrm>
        </p:grpSpPr>
        <p:pic>
          <p:nvPicPr>
            <p:cNvPr id="23" name="Picture 22" descr="Chart, diagram&#10;&#10;Description automatically generated">
              <a:extLst>
                <a:ext uri="{FF2B5EF4-FFF2-40B4-BE49-F238E27FC236}">
                  <a16:creationId xmlns:a16="http://schemas.microsoft.com/office/drawing/2014/main" id="{B880AA11-CE2B-4E03-B452-33FF4EF883FC}"/>
                </a:ext>
              </a:extLst>
            </p:cNvPr>
            <p:cNvPicPr>
              <a:picLocks noChangeAspect="1"/>
            </p:cNvPicPr>
            <p:nvPr/>
          </p:nvPicPr>
          <p:blipFill>
            <a:blip r:embed="rId4"/>
            <a:stretch>
              <a:fillRect/>
            </a:stretch>
          </p:blipFill>
          <p:spPr>
            <a:xfrm>
              <a:off x="2700027" y="2347500"/>
              <a:ext cx="1783080" cy="1371600"/>
            </a:xfrm>
            <a:prstGeom prst="rect">
              <a:avLst/>
            </a:prstGeom>
          </p:spPr>
        </p:pic>
        <p:pic>
          <p:nvPicPr>
            <p:cNvPr id="27" name="Picture 26" descr="Chart&#10;&#10;Description automatically generated">
              <a:extLst>
                <a:ext uri="{FF2B5EF4-FFF2-40B4-BE49-F238E27FC236}">
                  <a16:creationId xmlns:a16="http://schemas.microsoft.com/office/drawing/2014/main" id="{3F325FCF-42CF-4FC9-A246-B0C279CC4087}"/>
                </a:ext>
              </a:extLst>
            </p:cNvPr>
            <p:cNvPicPr>
              <a:picLocks noChangeAspect="1"/>
            </p:cNvPicPr>
            <p:nvPr/>
          </p:nvPicPr>
          <p:blipFill>
            <a:blip r:embed="rId5"/>
            <a:stretch>
              <a:fillRect/>
            </a:stretch>
          </p:blipFill>
          <p:spPr>
            <a:xfrm>
              <a:off x="4483107" y="2351965"/>
              <a:ext cx="1783080" cy="1371600"/>
            </a:xfrm>
            <a:prstGeom prst="rect">
              <a:avLst/>
            </a:prstGeom>
          </p:spPr>
        </p:pic>
        <p:pic>
          <p:nvPicPr>
            <p:cNvPr id="29" name="Picture 28" descr="Chart&#10;&#10;Description automatically generated">
              <a:extLst>
                <a:ext uri="{FF2B5EF4-FFF2-40B4-BE49-F238E27FC236}">
                  <a16:creationId xmlns:a16="http://schemas.microsoft.com/office/drawing/2014/main" id="{37AD05C7-8479-4904-B842-18D08600DB42}"/>
                </a:ext>
              </a:extLst>
            </p:cNvPr>
            <p:cNvPicPr>
              <a:picLocks noChangeAspect="1"/>
            </p:cNvPicPr>
            <p:nvPr/>
          </p:nvPicPr>
          <p:blipFill>
            <a:blip r:embed="rId6"/>
            <a:stretch>
              <a:fillRect/>
            </a:stretch>
          </p:blipFill>
          <p:spPr>
            <a:xfrm>
              <a:off x="6266187" y="2351965"/>
              <a:ext cx="1783080" cy="1371600"/>
            </a:xfrm>
            <a:prstGeom prst="rect">
              <a:avLst/>
            </a:prstGeom>
          </p:spPr>
        </p:pic>
      </p:grpSp>
      <p:grpSp>
        <p:nvGrpSpPr>
          <p:cNvPr id="5" name="Group 4">
            <a:extLst>
              <a:ext uri="{FF2B5EF4-FFF2-40B4-BE49-F238E27FC236}">
                <a16:creationId xmlns:a16="http://schemas.microsoft.com/office/drawing/2014/main" id="{C9D42663-161D-4B64-A433-2E5675CD9109}"/>
              </a:ext>
            </a:extLst>
          </p:cNvPr>
          <p:cNvGrpSpPr/>
          <p:nvPr/>
        </p:nvGrpSpPr>
        <p:grpSpPr>
          <a:xfrm>
            <a:off x="2646864" y="101849"/>
            <a:ext cx="5402403" cy="1828801"/>
            <a:chOff x="2700028" y="177557"/>
            <a:chExt cx="5402403" cy="1828801"/>
          </a:xfrm>
        </p:grpSpPr>
        <p:pic>
          <p:nvPicPr>
            <p:cNvPr id="3" name="Picture 2" descr="Diagram&#10;&#10;Description automatically generated">
              <a:extLst>
                <a:ext uri="{FF2B5EF4-FFF2-40B4-BE49-F238E27FC236}">
                  <a16:creationId xmlns:a16="http://schemas.microsoft.com/office/drawing/2014/main" id="{CBB64EA5-8F44-4AD8-B6F5-0D79AD1261ED}"/>
                </a:ext>
              </a:extLst>
            </p:cNvPr>
            <p:cNvPicPr>
              <a:picLocks noChangeAspect="1"/>
            </p:cNvPicPr>
            <p:nvPr/>
          </p:nvPicPr>
          <p:blipFill>
            <a:blip r:embed="rId7"/>
            <a:stretch>
              <a:fillRect/>
            </a:stretch>
          </p:blipFill>
          <p:spPr>
            <a:xfrm>
              <a:off x="5688415" y="177557"/>
              <a:ext cx="2414016" cy="1828800"/>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392BD52A-13E5-44CC-ADFD-F75190CAC5B3}"/>
                </a:ext>
              </a:extLst>
            </p:cNvPr>
            <p:cNvPicPr>
              <a:picLocks noChangeAspect="1"/>
            </p:cNvPicPr>
            <p:nvPr/>
          </p:nvPicPr>
          <p:blipFill>
            <a:blip r:embed="rId8"/>
            <a:stretch>
              <a:fillRect/>
            </a:stretch>
          </p:blipFill>
          <p:spPr>
            <a:xfrm>
              <a:off x="2700028" y="177558"/>
              <a:ext cx="2377440" cy="1828800"/>
            </a:xfrm>
            <a:prstGeom prst="rect">
              <a:avLst/>
            </a:prstGeom>
          </p:spPr>
        </p:pic>
      </p:grpSp>
      <p:sp>
        <p:nvSpPr>
          <p:cNvPr id="14" name="TextBox 13">
            <a:extLst>
              <a:ext uri="{FF2B5EF4-FFF2-40B4-BE49-F238E27FC236}">
                <a16:creationId xmlns:a16="http://schemas.microsoft.com/office/drawing/2014/main" id="{5D99A2BD-97A3-42BF-9F95-3D571EE78919}"/>
              </a:ext>
            </a:extLst>
          </p:cNvPr>
          <p:cNvSpPr txBox="1"/>
          <p:nvPr/>
        </p:nvSpPr>
        <p:spPr>
          <a:xfrm>
            <a:off x="2700027" y="1946477"/>
            <a:ext cx="5296076" cy="535531"/>
          </a:xfrm>
          <a:prstGeom prst="rect">
            <a:avLst/>
          </a:prstGeom>
          <a:noFill/>
        </p:spPr>
        <p:txBody>
          <a:bodyPr wrap="square" rtlCol="0">
            <a:spAutoFit/>
          </a:bodyPr>
          <a:lstStyle/>
          <a:p>
            <a:pPr algn="ctr"/>
            <a:r>
              <a:rPr lang="en-US" dirty="0"/>
              <a:t>Data is from MLB API for 2016-19 Seasons. </a:t>
            </a:r>
          </a:p>
          <a:p>
            <a:pPr algn="ctr"/>
            <a:r>
              <a:rPr lang="en-US" dirty="0"/>
              <a:t>Data is from Pointstreak for 2021 Season. </a:t>
            </a:r>
          </a:p>
        </p:txBody>
      </p:sp>
    </p:spTree>
    <p:extLst>
      <p:ext uri="{BB962C8B-B14F-4D97-AF65-F5344CB8AC3E}">
        <p14:creationId xmlns:p14="http://schemas.microsoft.com/office/powerpoint/2010/main" val="3907321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7EB3F589-53B0-7D4A-8FF1-A66C73B3F7EF}"/>
              </a:ext>
            </a:extLst>
          </p:cNvPr>
          <p:cNvSpPr txBox="1"/>
          <p:nvPr/>
        </p:nvSpPr>
        <p:spPr>
          <a:xfrm>
            <a:off x="248575" y="177557"/>
            <a:ext cx="768806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Methodology and Drawbacks</a:t>
            </a:r>
          </a:p>
        </p:txBody>
      </p:sp>
      <p:sp>
        <p:nvSpPr>
          <p:cNvPr id="15" name="TextBox 14">
            <a:extLst>
              <a:ext uri="{FF2B5EF4-FFF2-40B4-BE49-F238E27FC236}">
                <a16:creationId xmlns:a16="http://schemas.microsoft.com/office/drawing/2014/main" id="{7B427613-ACFE-471A-933F-930AF520C1D3}"/>
              </a:ext>
            </a:extLst>
          </p:cNvPr>
          <p:cNvSpPr txBox="1"/>
          <p:nvPr/>
        </p:nvSpPr>
        <p:spPr>
          <a:xfrm>
            <a:off x="-19107" y="716340"/>
            <a:ext cx="4969095" cy="1569660"/>
          </a:xfrm>
          <a:prstGeom prst="rect">
            <a:avLst/>
          </a:prstGeom>
          <a:noFill/>
        </p:spPr>
        <p:txBody>
          <a:bodyPr wrap="square" rtlCol="0">
            <a:spAutoFit/>
          </a:bodyPr>
          <a:lstStyle/>
          <a:p>
            <a:r>
              <a:rPr lang="en-US" sz="1200" dirty="0"/>
              <a:t>First order linear regressions models were fit followed by performing the Analysis of Variance (ANOVA) procedure to find if there was a statistical significance difference in game time for games that went to extra innings in contrast to those that did not. For the Normal Extra Innings and Runner On Second Rules, statistically significant differences were found at the </a:t>
            </a:r>
            <a:r>
              <a:rPr lang="el-GR" sz="1200" dirty="0"/>
              <a:t>α</a:t>
            </a:r>
            <a:r>
              <a:rPr lang="en-US" sz="1200" dirty="0"/>
              <a:t> = 0.05 significance level. For the Knockout Round the hypothesis that extra innings changed the game length could not be rejected.</a:t>
            </a:r>
          </a:p>
          <a:p>
            <a:endParaRPr lang="en-US" sz="1200" dirty="0"/>
          </a:p>
        </p:txBody>
      </p:sp>
      <p:sp>
        <p:nvSpPr>
          <p:cNvPr id="82" name="TextBox 81">
            <a:extLst>
              <a:ext uri="{FF2B5EF4-FFF2-40B4-BE49-F238E27FC236}">
                <a16:creationId xmlns:a16="http://schemas.microsoft.com/office/drawing/2014/main" id="{4E6EBAB2-F825-7940-8F24-ACCEFA2FDFE9}"/>
              </a:ext>
            </a:extLst>
          </p:cNvPr>
          <p:cNvSpPr txBox="1"/>
          <p:nvPr/>
        </p:nvSpPr>
        <p:spPr>
          <a:xfrm>
            <a:off x="2892368" y="4237477"/>
            <a:ext cx="2444865" cy="292388"/>
          </a:xfrm>
          <a:prstGeom prst="rect">
            <a:avLst/>
          </a:prstGeom>
          <a:noFill/>
        </p:spPr>
        <p:txBody>
          <a:bodyPr wrap="square" rtlCol="0">
            <a:spAutoFit/>
          </a:bodyPr>
          <a:lstStyle/>
          <a:p>
            <a:pPr algn="ctr"/>
            <a:r>
              <a:rPr lang="en-US" sz="1300" dirty="0">
                <a:latin typeface="Arial" panose="020B0604020202020204" pitchFamily="34" charset="0"/>
                <a:cs typeface="Arial" panose="020B0604020202020204" pitchFamily="34" charset="0"/>
                <a:hlinkClick r:id="rId2"/>
              </a:rPr>
              <a:t>billyfryer@att.net</a:t>
            </a:r>
            <a:r>
              <a:rPr lang="en-US" sz="1300" dirty="0">
                <a:latin typeface="Arial" panose="020B0604020202020204" pitchFamily="34" charset="0"/>
                <a:cs typeface="Arial" panose="020B0604020202020204" pitchFamily="34" charset="0"/>
              </a:rPr>
              <a:t> - 3</a:t>
            </a:r>
          </a:p>
        </p:txBody>
      </p:sp>
      <p:sp>
        <p:nvSpPr>
          <p:cNvPr id="9" name="Rectangle 8">
            <a:extLst>
              <a:ext uri="{FF2B5EF4-FFF2-40B4-BE49-F238E27FC236}">
                <a16:creationId xmlns:a16="http://schemas.microsoft.com/office/drawing/2014/main" id="{313295F1-4DCC-4204-AF8A-EF12C8BC9131}"/>
              </a:ext>
            </a:extLst>
          </p:cNvPr>
          <p:cNvSpPr/>
          <p:nvPr/>
        </p:nvSpPr>
        <p:spPr>
          <a:xfrm>
            <a:off x="7460901" y="4014316"/>
            <a:ext cx="768699" cy="5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UCSAS</a:t>
            </a:r>
          </a:p>
          <a:p>
            <a:pPr algn="ctr"/>
            <a:r>
              <a:rPr lang="en-US" dirty="0">
                <a:solidFill>
                  <a:schemeClr val="tx1"/>
                </a:solidFill>
              </a:rPr>
              <a:t>2021</a:t>
            </a:r>
          </a:p>
        </p:txBody>
      </p:sp>
      <p:pic>
        <p:nvPicPr>
          <p:cNvPr id="10" name="Picture 8">
            <a:extLst>
              <a:ext uri="{FF2B5EF4-FFF2-40B4-BE49-F238E27FC236}">
                <a16:creationId xmlns:a16="http://schemas.microsoft.com/office/drawing/2014/main" id="{57856590-C8EC-4D56-B2DE-6D22ED3A8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41" y="4054568"/>
            <a:ext cx="1122171" cy="3658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text, application, email&#10;&#10;Description automatically generated">
            <a:extLst>
              <a:ext uri="{FF2B5EF4-FFF2-40B4-BE49-F238E27FC236}">
                <a16:creationId xmlns:a16="http://schemas.microsoft.com/office/drawing/2014/main" id="{262DB908-5865-4861-8845-4CE4BEE8B0AA}"/>
              </a:ext>
            </a:extLst>
          </p:cNvPr>
          <p:cNvPicPr>
            <a:picLocks noChangeAspect="1"/>
          </p:cNvPicPr>
          <p:nvPr/>
        </p:nvPicPr>
        <p:blipFill>
          <a:blip r:embed="rId4"/>
          <a:stretch>
            <a:fillRect/>
          </a:stretch>
        </p:blipFill>
        <p:spPr>
          <a:xfrm>
            <a:off x="5303841" y="136562"/>
            <a:ext cx="2539092" cy="975518"/>
          </a:xfrm>
          <a:prstGeom prst="rect">
            <a:avLst/>
          </a:prstGeom>
        </p:spPr>
      </p:pic>
      <p:pic>
        <p:nvPicPr>
          <p:cNvPr id="6" name="Picture 5" descr="Table&#10;&#10;Description automatically generated">
            <a:extLst>
              <a:ext uri="{FF2B5EF4-FFF2-40B4-BE49-F238E27FC236}">
                <a16:creationId xmlns:a16="http://schemas.microsoft.com/office/drawing/2014/main" id="{D4F5BA03-6142-44CD-9246-26188DF6CCB4}"/>
              </a:ext>
            </a:extLst>
          </p:cNvPr>
          <p:cNvPicPr>
            <a:picLocks noChangeAspect="1"/>
          </p:cNvPicPr>
          <p:nvPr/>
        </p:nvPicPr>
        <p:blipFill>
          <a:blip r:embed="rId5"/>
          <a:stretch>
            <a:fillRect/>
          </a:stretch>
        </p:blipFill>
        <p:spPr>
          <a:xfrm>
            <a:off x="5401988" y="2911207"/>
            <a:ext cx="2342798" cy="1038788"/>
          </a:xfrm>
          <a:prstGeom prst="rect">
            <a:avLst/>
          </a:prstGeom>
        </p:spPr>
      </p:pic>
      <p:pic>
        <p:nvPicPr>
          <p:cNvPr id="12" name="Picture 11" descr="Table&#10;&#10;Description automatically generated">
            <a:extLst>
              <a:ext uri="{FF2B5EF4-FFF2-40B4-BE49-F238E27FC236}">
                <a16:creationId xmlns:a16="http://schemas.microsoft.com/office/drawing/2014/main" id="{852B3AB7-6A98-466E-959C-6787CADC2483}"/>
              </a:ext>
            </a:extLst>
          </p:cNvPr>
          <p:cNvPicPr>
            <a:picLocks noChangeAspect="1"/>
          </p:cNvPicPr>
          <p:nvPr/>
        </p:nvPicPr>
        <p:blipFill>
          <a:blip r:embed="rId6"/>
          <a:stretch>
            <a:fillRect/>
          </a:stretch>
        </p:blipFill>
        <p:spPr>
          <a:xfrm>
            <a:off x="5083514" y="1091930"/>
            <a:ext cx="2979746" cy="1819277"/>
          </a:xfrm>
          <a:prstGeom prst="rect">
            <a:avLst/>
          </a:prstGeom>
        </p:spPr>
      </p:pic>
      <p:cxnSp>
        <p:nvCxnSpPr>
          <p:cNvPr id="3" name="Straight Connector 2">
            <a:extLst>
              <a:ext uri="{FF2B5EF4-FFF2-40B4-BE49-F238E27FC236}">
                <a16:creationId xmlns:a16="http://schemas.microsoft.com/office/drawing/2014/main" id="{43CDE590-0226-4AF7-BA65-D6520BA69B3B}"/>
              </a:ext>
            </a:extLst>
          </p:cNvPr>
          <p:cNvCxnSpPr/>
          <p:nvPr/>
        </p:nvCxnSpPr>
        <p:spPr>
          <a:xfrm>
            <a:off x="0" y="2162569"/>
            <a:ext cx="4937760" cy="0"/>
          </a:xfrm>
          <a:prstGeom prst="line">
            <a:avLst/>
          </a:prstGeom>
          <a:ln w="3175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B06830A-B401-4A23-B2A8-E86F6F6769F1}"/>
              </a:ext>
            </a:extLst>
          </p:cNvPr>
          <p:cNvSpPr txBox="1"/>
          <p:nvPr/>
        </p:nvSpPr>
        <p:spPr>
          <a:xfrm>
            <a:off x="51417" y="2259990"/>
            <a:ext cx="5032097" cy="1754326"/>
          </a:xfrm>
          <a:prstGeom prst="rect">
            <a:avLst/>
          </a:prstGeom>
          <a:noFill/>
        </p:spPr>
        <p:txBody>
          <a:bodyPr wrap="square" rtlCol="0">
            <a:spAutoFit/>
          </a:bodyPr>
          <a:lstStyle/>
          <a:p>
            <a:r>
              <a:rPr lang="en-US" sz="1200" dirty="0"/>
              <a:t>There were 2 major drawbacks to this study. For the Knockout Round games where the rule did come into effect, the sample size is only n = 21, which is not large enough to draw definitive conclusions. This analysis also follows the assumption that the level of play was consistent between all seasons in the study. This is not the case for the 2021 season after the league became independent from MLB.  This change in skill level gave hitters a large advantage and allowed more hits and runs increasing game length. Consequently, the mean game length when the Knockout Round or extra innings were not needed was longer in 2021 compared to previous seasons.</a:t>
            </a:r>
          </a:p>
        </p:txBody>
      </p:sp>
    </p:spTree>
    <p:extLst>
      <p:ext uri="{BB962C8B-B14F-4D97-AF65-F5344CB8AC3E}">
        <p14:creationId xmlns:p14="http://schemas.microsoft.com/office/powerpoint/2010/main" val="3204398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7EB3F589-53B0-7D4A-8FF1-A66C73B3F7EF}"/>
              </a:ext>
            </a:extLst>
          </p:cNvPr>
          <p:cNvSpPr txBox="1"/>
          <p:nvPr/>
        </p:nvSpPr>
        <p:spPr>
          <a:xfrm>
            <a:off x="248575" y="177557"/>
            <a:ext cx="7688062"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Conclusions and Additional Information</a:t>
            </a:r>
          </a:p>
        </p:txBody>
      </p:sp>
      <p:sp>
        <p:nvSpPr>
          <p:cNvPr id="18" name="TextBox 17">
            <a:extLst>
              <a:ext uri="{FF2B5EF4-FFF2-40B4-BE49-F238E27FC236}">
                <a16:creationId xmlns:a16="http://schemas.microsoft.com/office/drawing/2014/main" id="{22501597-37DC-2B48-B1EC-D83A1A36B0FB}"/>
              </a:ext>
            </a:extLst>
          </p:cNvPr>
          <p:cNvSpPr txBox="1"/>
          <p:nvPr/>
        </p:nvSpPr>
        <p:spPr>
          <a:xfrm>
            <a:off x="2980113" y="4237477"/>
            <a:ext cx="2269375" cy="292388"/>
          </a:xfrm>
          <a:prstGeom prst="rect">
            <a:avLst/>
          </a:prstGeom>
          <a:noFill/>
        </p:spPr>
        <p:txBody>
          <a:bodyPr wrap="square" rtlCol="0">
            <a:spAutoFit/>
          </a:bodyPr>
          <a:lstStyle/>
          <a:p>
            <a:pPr algn="ctr"/>
            <a:r>
              <a:rPr lang="en-US" sz="1300" dirty="0">
                <a:latin typeface="Arial" panose="020B0604020202020204" pitchFamily="34" charset="0"/>
                <a:cs typeface="Arial" panose="020B0604020202020204" pitchFamily="34" charset="0"/>
                <a:hlinkClick r:id="rId2"/>
              </a:rPr>
              <a:t>billyfryer@att.net</a:t>
            </a:r>
            <a:r>
              <a:rPr lang="en-US" sz="1300" dirty="0">
                <a:latin typeface="Arial" panose="020B0604020202020204" pitchFamily="34" charset="0"/>
                <a:cs typeface="Arial" panose="020B0604020202020204" pitchFamily="34" charset="0"/>
              </a:rPr>
              <a:t> - 4</a:t>
            </a:r>
          </a:p>
        </p:txBody>
      </p:sp>
      <p:sp>
        <p:nvSpPr>
          <p:cNvPr id="22" name="TextBox 21">
            <a:extLst>
              <a:ext uri="{FF2B5EF4-FFF2-40B4-BE49-F238E27FC236}">
                <a16:creationId xmlns:a16="http://schemas.microsoft.com/office/drawing/2014/main" id="{1DF6562E-7F00-7441-8054-3B4F47C15924}"/>
              </a:ext>
            </a:extLst>
          </p:cNvPr>
          <p:cNvSpPr txBox="1"/>
          <p:nvPr/>
        </p:nvSpPr>
        <p:spPr>
          <a:xfrm>
            <a:off x="444076" y="752229"/>
            <a:ext cx="7341448" cy="2462213"/>
          </a:xfrm>
          <a:prstGeom prst="rect">
            <a:avLst/>
          </a:prstGeom>
          <a:noFill/>
        </p:spPr>
        <p:txBody>
          <a:bodyPr wrap="square" rtlCol="0">
            <a:spAutoFit/>
          </a:bodyPr>
          <a:lstStyle/>
          <a:p>
            <a:r>
              <a:rPr lang="en-US" sz="1400" dirty="0"/>
              <a:t>On average, the Knockout Round appears to be the most efficient in reducing the length of games, however due to the small sample size (n = 21)  there is not strong enough evidence to make a firm conclusion. More games with the </a:t>
            </a:r>
            <a:r>
              <a:rPr lang="en-US" sz="1400"/>
              <a:t>Knockout Round need </a:t>
            </a:r>
            <a:r>
              <a:rPr lang="en-US" sz="1400" dirty="0"/>
              <a:t>to be played during the 2022 Season. The Runner on Second Rule does appear to end games that go to extra innings quicker than playing Normal Extra Innings, meaning that the Runner on Second Rule fulfills its purpose. This finding is consistent with Major League Baseball’s decision to implement the Runner on Second Rule in MLB games during the 2020 and 2021 seasons.</a:t>
            </a:r>
          </a:p>
          <a:p>
            <a:endParaRPr lang="en-US" sz="1400" dirty="0"/>
          </a:p>
          <a:p>
            <a:r>
              <a:rPr lang="en-US" sz="1400" dirty="0"/>
              <a:t>This study is completely reproducible. The full paper and all code is available at </a:t>
            </a:r>
            <a:r>
              <a:rPr lang="en-US" sz="1400" dirty="0">
                <a:hlinkClick r:id="rId3"/>
              </a:rPr>
              <a:t>https://github.com/b4billy/Pioneer-Project</a:t>
            </a:r>
            <a:r>
              <a:rPr lang="en-US" sz="1400" dirty="0"/>
              <a:t>.</a:t>
            </a:r>
          </a:p>
          <a:p>
            <a:pPr marL="285750" indent="-285750">
              <a:buFont typeface="Arial" panose="020B0604020202020204" pitchFamily="34" charset="0"/>
              <a:buChar char="•"/>
            </a:pPr>
            <a:endParaRPr lang="en-US" sz="1400" dirty="0"/>
          </a:p>
        </p:txBody>
      </p:sp>
      <p:sp>
        <p:nvSpPr>
          <p:cNvPr id="9" name="Rectangle 8">
            <a:extLst>
              <a:ext uri="{FF2B5EF4-FFF2-40B4-BE49-F238E27FC236}">
                <a16:creationId xmlns:a16="http://schemas.microsoft.com/office/drawing/2014/main" id="{C4AE66C6-DF2C-43B4-8241-0B95927564AB}"/>
              </a:ext>
            </a:extLst>
          </p:cNvPr>
          <p:cNvSpPr/>
          <p:nvPr/>
        </p:nvSpPr>
        <p:spPr>
          <a:xfrm>
            <a:off x="7460901" y="4014316"/>
            <a:ext cx="768699" cy="557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UCSAS</a:t>
            </a:r>
          </a:p>
          <a:p>
            <a:pPr algn="ctr"/>
            <a:r>
              <a:rPr lang="en-US" dirty="0">
                <a:solidFill>
                  <a:schemeClr val="tx1"/>
                </a:solidFill>
              </a:rPr>
              <a:t>2021</a:t>
            </a:r>
          </a:p>
        </p:txBody>
      </p:sp>
      <p:pic>
        <p:nvPicPr>
          <p:cNvPr id="10" name="Picture 8">
            <a:extLst>
              <a:ext uri="{FF2B5EF4-FFF2-40B4-BE49-F238E27FC236}">
                <a16:creationId xmlns:a16="http://schemas.microsoft.com/office/drawing/2014/main" id="{173C29BA-BABB-4B96-9FBC-54252D6113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441" y="4054568"/>
            <a:ext cx="1122171" cy="36581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Rockies logo">
            <a:extLst>
              <a:ext uri="{FF2B5EF4-FFF2-40B4-BE49-F238E27FC236}">
                <a16:creationId xmlns:a16="http://schemas.microsoft.com/office/drawing/2014/main" id="{22D648B0-B951-4AAD-8E10-A121C89C70BF}"/>
              </a:ext>
            </a:extLst>
          </p:cNvPr>
          <p:cNvSpPr>
            <a:spLocks noChangeAspect="1" noChangeArrowheads="1"/>
          </p:cNvSpPr>
          <p:nvPr/>
        </p:nvSpPr>
        <p:spPr bwMode="auto">
          <a:xfrm>
            <a:off x="2854842" y="2133600"/>
            <a:ext cx="1412358" cy="14123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59BDB1BF-DB0D-4977-B787-73CB10A32829}"/>
              </a:ext>
            </a:extLst>
          </p:cNvPr>
          <p:cNvGrpSpPr/>
          <p:nvPr/>
        </p:nvGrpSpPr>
        <p:grpSpPr>
          <a:xfrm>
            <a:off x="0" y="3089116"/>
            <a:ext cx="8229600" cy="685800"/>
            <a:chOff x="0" y="3196441"/>
            <a:chExt cx="8229600" cy="685800"/>
          </a:xfrm>
        </p:grpSpPr>
        <p:pic>
          <p:nvPicPr>
            <p:cNvPr id="1032" name="Picture 8" descr="Missoula PaddleHeads - Wikipedia">
              <a:extLst>
                <a:ext uri="{FF2B5EF4-FFF2-40B4-BE49-F238E27FC236}">
                  <a16:creationId xmlns:a16="http://schemas.microsoft.com/office/drawing/2014/main" id="{16434D3A-DAE2-4CFC-B74A-BED9F82293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035" b="15453"/>
            <a:stretch/>
          </p:blipFill>
          <p:spPr bwMode="auto">
            <a:xfrm>
              <a:off x="0" y="3196441"/>
              <a:ext cx="14629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ise Hawks">
              <a:extLst>
                <a:ext uri="{FF2B5EF4-FFF2-40B4-BE49-F238E27FC236}">
                  <a16:creationId xmlns:a16="http://schemas.microsoft.com/office/drawing/2014/main" id="{173ED5A6-3420-42EA-B792-A49E73FD15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241" r="10111"/>
            <a:stretch/>
          </p:blipFill>
          <p:spPr bwMode="auto">
            <a:xfrm>
              <a:off x="1456180" y="3196441"/>
              <a:ext cx="1111494"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llings Mustangs Logo PNG Transparent &amp;amp; SVG Vector - Freebie Supply">
              <a:extLst>
                <a:ext uri="{FF2B5EF4-FFF2-40B4-BE49-F238E27FC236}">
                  <a16:creationId xmlns:a16="http://schemas.microsoft.com/office/drawing/2014/main" id="{1C437F94-3272-4D19-9830-EC4DDE8212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0904" y="319644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A3F98F3-5BCC-42FE-949F-CE0B104FD65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000" b="91200" l="3000" r="93556">
                          <a14:foregroundMark x1="10111" y1="70400" x2="13000" y2="35400"/>
                          <a14:foregroundMark x1="8111" y1="69600" x2="7444" y2="37600"/>
                          <a14:foregroundMark x1="3000" y1="45000" x2="53556" y2="56800"/>
                          <a14:foregroundMark x1="53556" y1="56800" x2="88222" y2="56800"/>
                          <a14:foregroundMark x1="88222" y1="56800" x2="88222" y2="57000"/>
                          <a14:foregroundMark x1="93556" y1="69200" x2="82000" y2="41800"/>
                          <a14:foregroundMark x1="32333" y1="89000" x2="7111" y2="91200"/>
                          <a14:foregroundMark x1="30333" y1="26200" x2="3778" y2="55600"/>
                          <a14:foregroundMark x1="3778" y1="55600" x2="4111" y2="58000"/>
                          <a14:foregroundMark x1="3111" y1="43600" x2="3111" y2="43600"/>
                          <a14:foregroundMark x1="7444" y1="32000" x2="7444" y2="32000"/>
                          <a14:foregroundMark x1="29222" y1="24400" x2="27222" y2="24400"/>
                          <a14:foregroundMark x1="25111" y1="23200" x2="25111" y2="23200"/>
                          <a14:foregroundMark x1="23333" y1="22600" x2="23333" y2="22600"/>
                          <a14:foregroundMark x1="21889" y1="22600" x2="21889" y2="22600"/>
                          <a14:foregroundMark x1="18444" y1="22600" x2="18444" y2="22600"/>
                          <a14:foregroundMark x1="21333" y1="21600" x2="19333" y2="21600"/>
                          <a14:foregroundMark x1="17667" y1="21600" x2="14111" y2="25600"/>
                          <a14:foregroundMark x1="11667" y1="25800" x2="9444" y2="29600"/>
                          <a14:foregroundMark x1="57778" y1="8000" x2="57778" y2="8000"/>
                          <a14:backgroundMark x1="222" y1="57000" x2="222" y2="40000"/>
                        </a14:backgroundRemoval>
                      </a14:imgEffect>
                    </a14:imgLayer>
                  </a14:imgProps>
                </a:ext>
                <a:ext uri="{28A0092B-C50C-407E-A947-70E740481C1C}">
                  <a14:useLocalDpi xmlns:a14="http://schemas.microsoft.com/office/drawing/2010/main" val="0"/>
                </a:ext>
              </a:extLst>
            </a:blip>
            <a:srcRect/>
            <a:stretch>
              <a:fillRect/>
            </a:stretch>
          </p:blipFill>
          <p:spPr bwMode="auto">
            <a:xfrm>
              <a:off x="4234342" y="3196441"/>
              <a:ext cx="123444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rand Junction Rockies - Grand Junction Rockies Logo - 400x400 PNG Download  - PNGkit">
              <a:extLst>
                <a:ext uri="{FF2B5EF4-FFF2-40B4-BE49-F238E27FC236}">
                  <a16:creationId xmlns:a16="http://schemas.microsoft.com/office/drawing/2014/main" id="{AE19F66D-79C5-4B91-BD16-0764AE858D50}"/>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2468" b="82078" l="26220" r="73415">
                          <a14:foregroundMark x1="28780" y1="56104" x2="32805" y2="37922"/>
                          <a14:foregroundMark x1="32805" y1="37922" x2="41951" y2="22857"/>
                          <a14:foregroundMark x1="41951" y1="22857" x2="49390" y2="20000"/>
                          <a14:foregroundMark x1="49390" y1="20000" x2="55488" y2="21039"/>
                          <a14:foregroundMark x1="55488" y1="21039" x2="64146" y2="34545"/>
                          <a14:foregroundMark x1="64146" y1="34545" x2="69268" y2="53506"/>
                          <a14:foregroundMark x1="71829" y1="56364" x2="69024" y2="40260"/>
                          <a14:foregroundMark x1="69024" y1="40260" x2="61098" y2="23377"/>
                          <a14:foregroundMark x1="61098" y1="23377" x2="50366" y2="15844"/>
                          <a14:foregroundMark x1="50366" y1="15844" x2="41220" y2="20260"/>
                          <a14:foregroundMark x1="41220" y1="20260" x2="32805" y2="35065"/>
                          <a14:foregroundMark x1="32805" y1="35065" x2="28780" y2="49091"/>
                          <a14:foregroundMark x1="28780" y1="49091" x2="28415" y2="51948"/>
                          <a14:foregroundMark x1="26707" y1="58701" x2="26707" y2="58701"/>
                          <a14:foregroundMark x1="27561" y1="58182" x2="28171" y2="48831"/>
                          <a14:foregroundMark x1="30244" y1="55844" x2="33415" y2="44675"/>
                          <a14:foregroundMark x1="34268" y1="40000" x2="41707" y2="28831"/>
                          <a14:foregroundMark x1="28659" y1="47273" x2="32195" y2="32468"/>
                          <a14:foregroundMark x1="32195" y1="32468" x2="33537" y2="29610"/>
                          <a14:foregroundMark x1="35000" y1="25714" x2="47073" y2="14805"/>
                          <a14:foregroundMark x1="44268" y1="14286" x2="37195" y2="22338"/>
                          <a14:foregroundMark x1="47805" y1="12987" x2="57195" y2="16623"/>
                          <a14:foregroundMark x1="58049" y1="17662" x2="63902" y2="22857"/>
                          <a14:foregroundMark x1="63902" y1="22857" x2="64268" y2="24416"/>
                          <a14:foregroundMark x1="64268" y1="24416" x2="69024" y2="35584"/>
                          <a14:foregroundMark x1="69024" y1="35584" x2="69024" y2="35584"/>
                          <a14:foregroundMark x1="69390" y1="36883" x2="72439" y2="52468"/>
                          <a14:foregroundMark x1="72439" y1="52468" x2="72439" y2="55065"/>
                          <a14:foregroundMark x1="72439" y1="76104" x2="72439" y2="76104"/>
                          <a14:foregroundMark x1="72561" y1="67532" x2="72561" y2="66753"/>
                          <a14:foregroundMark x1="72561" y1="76104" x2="72561" y2="74081"/>
                          <a14:foregroundMark x1="28171" y1="66494" x2="27805" y2="82078"/>
                          <a14:foregroundMark x1="30976" y1="76883" x2="30976" y2="76883"/>
                          <a14:foregroundMark x1="34512" y1="72208" x2="34512" y2="72208"/>
                          <a14:foregroundMark x1="42683" y1="74805" x2="42683" y2="74805"/>
                          <a14:foregroundMark x1="51098" y1="74026" x2="51098" y2="74026"/>
                          <a14:foregroundMark x1="41707" y1="59481" x2="41707" y2="59481"/>
                          <a14:foregroundMark x1="35610" y1="47532" x2="35610" y2="47532"/>
                          <a14:foregroundMark x1="43171" y1="35065" x2="49390" y2="32468"/>
                          <a14:foregroundMark x1="49390" y1="32468" x2="42195" y2="32987"/>
                          <a14:foregroundMark x1="42195" y1="32987" x2="35244" y2="48571"/>
                          <a14:foregroundMark x1="35244" y1="48571" x2="35122" y2="49610"/>
                          <a14:foregroundMark x1="57561" y1="18182" x2="57561" y2="18182"/>
                          <a14:foregroundMark x1="54268" y1="77403" x2="54268" y2="77403"/>
                          <a14:foregroundMark x1="58902" y1="76104" x2="58902" y2="76104"/>
                          <a14:foregroundMark x1="32997" y1="63456" x2="28049" y2="63377"/>
                          <a14:foregroundMark x1="44390" y1="63636" x2="35991" y2="63503"/>
                          <a14:foregroundMark x1="66707" y1="64416" x2="70732" y2="61039"/>
                          <a14:foregroundMark x1="72683" y1="61818" x2="72683" y2="61818"/>
                          <a14:foregroundMark x1="73415" y1="62078" x2="73415" y2="62078"/>
                          <a14:foregroundMark x1="36585" y1="63896" x2="30854" y2="62857"/>
                          <a14:backgroundMark x1="71463" y1="70130" x2="71463" y2="70130"/>
                          <a14:backgroundMark x1="71463" y1="69091" x2="70732" y2="69091"/>
                          <a14:backgroundMark x1="72317" y1="71429" x2="73049" y2="72468"/>
                          <a14:backgroundMark x1="72805" y1="69870" x2="73171" y2="71169"/>
                          <a14:backgroundMark x1="72195" y1="68052" x2="72927" y2="70909"/>
                          <a14:backgroundMark x1="72805" y1="73506" x2="72439" y2="72208"/>
                          <a14:backgroundMark x1="33420" y1="68703" x2="33780" y2="69610"/>
                          <a14:backgroundMark x1="52439" y1="68831" x2="52439" y2="68831"/>
                          <a14:backgroundMark x1="42073" y1="67792" x2="42073" y2="67792"/>
                          <a14:backgroundMark x1="40976" y1="66494" x2="40976" y2="66494"/>
                          <a14:backgroundMark x1="42561" y1="66494" x2="42561" y2="66494"/>
                          <a14:backgroundMark x1="33537" y1="68052" x2="33537" y2="68052"/>
                          <a14:backgroundMark x1="33171" y1="68052" x2="33171" y2="68052"/>
                          <a14:backgroundMark x1="33537" y1="67532" x2="33537" y2="67532"/>
                          <a14:backgroundMark x1="33049" y1="67532" x2="33049" y2="67532"/>
                          <a14:backgroundMark x1="34024" y1="67532" x2="34024" y2="67532"/>
                          <a14:backgroundMark x1="34512" y1="67532" x2="34512" y2="67532"/>
                          <a14:backgroundMark x1="34756" y1="67013" x2="34756" y2="67013"/>
                          <a14:backgroundMark x1="32805" y1="67532" x2="32805" y2="67532"/>
                          <a14:backgroundMark x1="34756" y1="67013" x2="34756" y2="67013"/>
                          <a14:backgroundMark x1="32805" y1="67013" x2="32805" y2="67013"/>
                          <a14:backgroundMark x1="40488" y1="65974" x2="40488" y2="65974"/>
                          <a14:backgroundMark x1="42805" y1="66494" x2="42805" y2="66494"/>
                          <a14:backgroundMark x1="43415" y1="66234" x2="43415" y2="66234"/>
                          <a14:backgroundMark x1="40244" y1="65714" x2="40244" y2="65714"/>
                          <a14:backgroundMark x1="40000" y1="65714" x2="40000" y2="65714"/>
                          <a14:backgroundMark x1="43537" y1="65714" x2="43537" y2="65714"/>
                          <a14:backgroundMark x1="43780" y1="65714" x2="43780" y2="65714"/>
                          <a14:backgroundMark x1="35000" y1="66494" x2="35000" y2="66494"/>
                          <a14:backgroundMark x1="32927" y1="66494" x2="32927" y2="66494"/>
                          <a14:backgroundMark x1="32439" y1="66494" x2="32439" y2="66494"/>
                          <a14:backgroundMark x1="32195" y1="65974" x2="32195" y2="65974"/>
                          <a14:backgroundMark x1="35000" y1="65974" x2="35000" y2="65974"/>
                          <a14:backgroundMark x1="35488" y1="65974" x2="35488" y2="65974"/>
                          <a14:backgroundMark x1="72439" y1="67532" x2="72439" y2="67532"/>
                          <a14:backgroundMark x1="72683" y1="67532" x2="72683" y2="68052"/>
                          <a14:backgroundMark x1="72561" y1="73247" x2="72805" y2="73506"/>
                        </a14:backgroundRemoval>
                      </a14:imgEffect>
                    </a14:imgLayer>
                  </a14:imgProps>
                </a:ext>
                <a:ext uri="{28A0092B-C50C-407E-A947-70E740481C1C}">
                  <a14:useLocalDpi xmlns:a14="http://schemas.microsoft.com/office/drawing/2010/main" val="0"/>
                </a:ext>
              </a:extLst>
            </a:blip>
            <a:srcRect l="25285" t="9369" r="25501" b="15642"/>
            <a:stretch/>
          </p:blipFill>
          <p:spPr bwMode="auto">
            <a:xfrm>
              <a:off x="5462012" y="3196441"/>
              <a:ext cx="958616"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reat Falls Voyagers logo and symbol, meaning, history, PNG">
              <a:extLst>
                <a:ext uri="{FF2B5EF4-FFF2-40B4-BE49-F238E27FC236}">
                  <a16:creationId xmlns:a16="http://schemas.microsoft.com/office/drawing/2014/main" id="{8C92B1BB-B502-4381-A7F7-5ED4EA798DBA}"/>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6852" b="92222" l="10000" r="90000">
                          <a14:foregroundMark x1="22604" y1="30556" x2="22604" y2="30556"/>
                          <a14:foregroundMark x1="26979" y1="26296" x2="26979" y2="26296"/>
                          <a14:foregroundMark x1="33958" y1="38148" x2="65573" y2="25926"/>
                          <a14:foregroundMark x1="65573" y1="25926" x2="65833" y2="26019"/>
                          <a14:foregroundMark x1="78646" y1="61667" x2="78646" y2="61667"/>
                          <a14:foregroundMark x1="82396" y1="71574" x2="78646" y2="62778"/>
                          <a14:foregroundMark x1="78646" y1="62778" x2="76042" y2="60000"/>
                          <a14:foregroundMark x1="75000" y1="71481" x2="75000" y2="71481"/>
                          <a14:foregroundMark x1="70417" y1="77778" x2="70417" y2="77778"/>
                          <a14:foregroundMark x1="70417" y1="77778" x2="73177" y2="65833"/>
                          <a14:foregroundMark x1="73177" y1="65833" x2="70208" y2="75370"/>
                          <a14:foregroundMark x1="70208" y1="75370" x2="66198" y2="69907"/>
                          <a14:foregroundMark x1="61563" y1="66944" x2="61563" y2="66944"/>
                          <a14:foregroundMark x1="58281" y1="66019" x2="78281" y2="73148"/>
                          <a14:foregroundMark x1="78281" y1="73148" x2="84688" y2="71481"/>
                          <a14:foregroundMark x1="84688" y1="71481" x2="84583" y2="71019"/>
                          <a14:foregroundMark x1="65990" y1="77778" x2="73698" y2="79907"/>
                          <a14:foregroundMark x1="73073" y1="65093" x2="70417" y2="63704"/>
                          <a14:foregroundMark x1="19635" y1="22500" x2="24167" y2="35000"/>
                          <a14:foregroundMark x1="24167" y1="35000" x2="25521" y2="36019"/>
                          <a14:foregroundMark x1="32656" y1="39722" x2="34896" y2="35093"/>
                          <a14:foregroundMark x1="26823" y1="24907" x2="26823" y2="24907"/>
                          <a14:foregroundMark x1="24115" y1="23981" x2="29063" y2="29444"/>
                          <a14:foregroundMark x1="28021" y1="15278" x2="34271" y2="16389"/>
                          <a14:foregroundMark x1="34271" y1="16389" x2="42552" y2="9167"/>
                          <a14:foregroundMark x1="42552" y1="9167" x2="48646" y2="7870"/>
                          <a14:foregroundMark x1="48646" y1="7870" x2="53281" y2="9074"/>
                          <a14:foregroundMark x1="43021" y1="8056" x2="51354" y2="6296"/>
                          <a14:foregroundMark x1="51354" y1="6296" x2="57448" y2="6944"/>
                          <a14:foregroundMark x1="57448" y1="6944" x2="63281" y2="11204"/>
                          <a14:foregroundMark x1="63281" y1="11204" x2="70885" y2="23333"/>
                          <a14:foregroundMark x1="70625" y1="23519" x2="81823" y2="24722"/>
                          <a14:foregroundMark x1="79167" y1="15556" x2="79167" y2="15556"/>
                          <a14:foregroundMark x1="73958" y1="14907" x2="73958" y2="14907"/>
                          <a14:foregroundMark x1="69167" y1="8333" x2="69167" y2="8333"/>
                          <a14:foregroundMark x1="69167" y1="8333" x2="69115" y2="8333"/>
                          <a14:foregroundMark x1="68802" y1="8056" x2="68802" y2="8056"/>
                          <a14:foregroundMark x1="73698" y1="13148" x2="74115" y2="14722"/>
                          <a14:foregroundMark x1="73854" y1="11944" x2="74115" y2="16574"/>
                          <a14:foregroundMark x1="72552" y1="14722" x2="72552" y2="14722"/>
                          <a14:foregroundMark x1="75365" y1="14630" x2="75365" y2="14630"/>
                          <a14:foregroundMark x1="73750" y1="18148" x2="73750" y2="18148"/>
                          <a14:foregroundMark x1="80781" y1="24630" x2="86823" y2="22222"/>
                          <a14:foregroundMark x1="86823" y1="22222" x2="88021" y2="35648"/>
                          <a14:foregroundMark x1="88021" y1="35648" x2="87500" y2="40093"/>
                          <a14:foregroundMark x1="89375" y1="28704" x2="84740" y2="21667"/>
                          <a14:foregroundMark x1="84740" y1="21667" x2="83802" y2="21481"/>
                          <a14:foregroundMark x1="85833" y1="19630" x2="89427" y2="25833"/>
                          <a14:foregroundMark x1="87656" y1="40000" x2="83177" y2="57407"/>
                          <a14:foregroundMark x1="86615" y1="50370" x2="86615" y2="50370"/>
                          <a14:foregroundMark x1="87760" y1="46296" x2="87760" y2="46296"/>
                          <a14:foregroundMark x1="77813" y1="84074" x2="84635" y2="80463"/>
                          <a14:foregroundMark x1="84635" y1="80463" x2="86719" y2="67963"/>
                          <a14:foregroundMark x1="86719" y1="67963" x2="83438" y2="56019"/>
                          <a14:foregroundMark x1="83438" y1="56019" x2="83177" y2="55648"/>
                          <a14:foregroundMark x1="87813" y1="68981" x2="86771" y2="74722"/>
                          <a14:foregroundMark x1="77031" y1="84722" x2="69479" y2="88796"/>
                          <a14:foregroundMark x1="69479" y1="88796" x2="64375" y2="86296"/>
                          <a14:foregroundMark x1="64375" y1="86296" x2="49531" y2="91944"/>
                          <a14:foregroundMark x1="49531" y1="91944" x2="43646" y2="91204"/>
                          <a14:foregroundMark x1="43646" y1="91204" x2="34479" y2="80833"/>
                          <a14:foregroundMark x1="26157" y1="76437" x2="21875" y2="73611"/>
                          <a14:foregroundMark x1="33802" y1="81481" x2="26506" y2="76667"/>
                          <a14:foregroundMark x1="21875" y1="73611" x2="21510" y2="73796"/>
                          <a14:foregroundMark x1="16042" y1="29630" x2="21875" y2="42130"/>
                          <a14:foregroundMark x1="15885" y1="25278" x2="22448" y2="14907"/>
                          <a14:foregroundMark x1="22448" y1="14907" x2="27500" y2="13981"/>
                          <a14:foregroundMark x1="21302" y1="14907" x2="16302" y2="22963"/>
                          <a14:foregroundMark x1="16302" y1="22963" x2="16042" y2="24907"/>
                          <a14:foregroundMark x1="13958" y1="43426" x2="12640" y2="83176"/>
                          <a14:foregroundMark x1="21146" y1="75093" x2="16250" y2="84167"/>
                          <a14:foregroundMark x1="16250" y1="84167" x2="12396" y2="83333"/>
                          <a14:foregroundMark x1="12396" y1="83333" x2="12396" y2="83333"/>
                          <a14:foregroundMark x1="24896" y1="86481" x2="24896" y2="86481"/>
                          <a14:foregroundMark x1="24740" y1="83796" x2="24896" y2="88981"/>
                          <a14:foregroundMark x1="24844" y1="85000" x2="25573" y2="86481"/>
                          <a14:foregroundMark x1="24010" y1="86389" x2="24010" y2="86389"/>
                          <a14:foregroundMark x1="24948" y1="90648" x2="24792" y2="91667"/>
                          <a14:foregroundMark x1="29063" y1="92130" x2="29740" y2="92222"/>
                          <a14:foregroundMark x1="34219" y1="89907" x2="34010" y2="89722"/>
                          <a14:foregroundMark x1="24896" y1="82130" x2="24896" y2="82130"/>
                          <a14:foregroundMark x1="26771" y1="86759" x2="26771" y2="86759"/>
                          <a14:backgroundMark x1="12188" y1="86019" x2="12188" y2="86019"/>
                          <a14:backgroundMark x1="12865" y1="86481" x2="11667" y2="85093"/>
                          <a14:backgroundMark x1="11667" y1="85093" x2="12760" y2="85278"/>
                          <a14:backgroundMark x1="26354" y1="87685" x2="26406" y2="87685"/>
                          <a14:backgroundMark x1="26146" y1="76667" x2="26146" y2="76667"/>
                          <a14:backgroundMark x1="26042" y1="76759" x2="26250" y2="76759"/>
                          <a14:backgroundMark x1="24688" y1="91759" x2="24688" y2="91759"/>
                          <a14:backgroundMark x1="24688" y1="92037" x2="24688" y2="92037"/>
                        </a14:backgroundRemoval>
                      </a14:imgEffect>
                    </a14:imgLayer>
                  </a14:imgProps>
                </a:ext>
                <a:ext uri="{28A0092B-C50C-407E-A947-70E740481C1C}">
                  <a14:useLocalDpi xmlns:a14="http://schemas.microsoft.com/office/drawing/2010/main" val="0"/>
                </a:ext>
              </a:extLst>
            </a:blip>
            <a:srcRect l="9022" r="9105"/>
            <a:stretch/>
          </p:blipFill>
          <p:spPr bwMode="auto">
            <a:xfrm>
              <a:off x="3239934" y="3196441"/>
              <a:ext cx="1001178"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Ogden Raptors logo and symbol, meaning, history, PNG">
              <a:extLst>
                <a:ext uri="{FF2B5EF4-FFF2-40B4-BE49-F238E27FC236}">
                  <a16:creationId xmlns:a16="http://schemas.microsoft.com/office/drawing/2014/main" id="{A28F38AF-5E89-4CC4-925D-EDC298E58574}"/>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10000" b="90000" l="10000" r="90000">
                          <a14:foregroundMark x1="32750" y1="28500" x2="32333" y2="36875"/>
                          <a14:foregroundMark x1="42167" y1="31250" x2="42167" y2="31250"/>
                          <a14:foregroundMark x1="56250" y1="31125" x2="56250" y2="31125"/>
                          <a14:foregroundMark x1="60250" y1="27750" x2="60250" y2="27750"/>
                          <a14:foregroundMark x1="73667" y1="21625" x2="73667" y2="21625"/>
                          <a14:foregroundMark x1="79500" y1="26625" x2="79500" y2="26625"/>
                          <a14:foregroundMark x1="80583" y1="26625" x2="80583" y2="26625"/>
                          <a14:foregroundMark x1="79750" y1="38125" x2="79750" y2="38125"/>
                          <a14:foregroundMark x1="70500" y1="39750" x2="70500" y2="39750"/>
                          <a14:foregroundMark x1="64083" y1="41625" x2="64083" y2="41625"/>
                          <a14:foregroundMark x1="52917" y1="41750" x2="52917" y2="41750"/>
                          <a14:foregroundMark x1="46917" y1="43500" x2="46917" y2="43500"/>
                          <a14:foregroundMark x1="35250" y1="51250" x2="35250" y2="51250"/>
                          <a14:foregroundMark x1="26750" y1="52500" x2="26750" y2="52500"/>
                          <a14:foregroundMark x1="28500" y1="52500" x2="28500" y2="52500"/>
                          <a14:foregroundMark x1="27750" y1="53375" x2="28667" y2="54500"/>
                          <a14:foregroundMark x1="38583" y1="38625" x2="38583" y2="38625"/>
                          <a14:foregroundMark x1="37972" y1="37250" x2="37750" y2="36750"/>
                          <a14:foregroundMark x1="38083" y1="37500" x2="37972" y2="37250"/>
                          <a14:foregroundMark x1="38583" y1="38625" x2="38083" y2="37500"/>
                          <a14:foregroundMark x1="35917" y1="36125" x2="35917" y2="36125"/>
                          <a14:backgroundMark x1="38333" y1="39125" x2="38333" y2="39125"/>
                          <a14:backgroundMark x1="38250" y1="37500" x2="38250" y2="37500"/>
                          <a14:backgroundMark x1="44000" y1="32375" x2="44000" y2="32375"/>
                          <a14:backgroundMark x1="38167" y1="37250" x2="38167" y2="37250"/>
                          <a14:backgroundMark x1="38167" y1="37250" x2="38167" y2="37250"/>
                        </a14:backgroundRemoval>
                      </a14:imgEffect>
                    </a14:imgLayer>
                  </a14:imgProps>
                </a:ext>
                <a:ext uri="{28A0092B-C50C-407E-A947-70E740481C1C}">
                  <a14:useLocalDpi xmlns:a14="http://schemas.microsoft.com/office/drawing/2010/main" val="0"/>
                </a:ext>
              </a:extLst>
            </a:blip>
            <a:srcRect l="10221" r="12612"/>
            <a:stretch/>
          </p:blipFill>
          <p:spPr bwMode="auto">
            <a:xfrm>
              <a:off x="6413858" y="3196441"/>
              <a:ext cx="793813"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ocky Mountain Vibes (2019 - Pres)">
              <a:extLst>
                <a:ext uri="{FF2B5EF4-FFF2-40B4-BE49-F238E27FC236}">
                  <a16:creationId xmlns:a16="http://schemas.microsoft.com/office/drawing/2014/main" id="{E8524ED6-ECE4-455A-AC59-3DCB10BDC1DC}"/>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2667" r="98000">
                          <a14:foregroundMark x1="8667" y1="65000" x2="8667" y2="65000"/>
                          <a14:foregroundMark x1="8000" y1="84000" x2="8000" y2="84000"/>
                          <a14:foregroundMark x1="88000" y1="38000" x2="88000" y2="38000"/>
                          <a14:foregroundMark x1="90000" y1="67000" x2="90000" y2="67000"/>
                          <a14:foregroundMark x1="94000" y1="14000" x2="94000" y2="14000"/>
                          <a14:foregroundMark x1="86000" y1="20000" x2="86000" y2="20000"/>
                          <a14:foregroundMark x1="68667" y1="14000" x2="68667" y2="14000"/>
                          <a14:foregroundMark x1="64000" y1="16000" x2="64000" y2="16000"/>
                          <a14:foregroundMark x1="47333" y1="12000" x2="47333" y2="12000"/>
                          <a14:foregroundMark x1="32667" y1="15000" x2="32667" y2="15000"/>
                          <a14:foregroundMark x1="16000" y1="15000" x2="16000" y2="15000"/>
                          <a14:foregroundMark x1="2667" y1="17000" x2="2667" y2="17000"/>
                          <a14:foregroundMark x1="89333" y1="20000" x2="89333" y2="20000"/>
                          <a14:foregroundMark x1="78000" y1="12000" x2="78000" y2="12000"/>
                          <a14:foregroundMark x1="90000" y1="14000" x2="90000" y2="14000"/>
                          <a14:foregroundMark x1="94000" y1="28000" x2="94000" y2="28000"/>
                          <a14:backgroundMark x1="60000" y1="62000" x2="60000" y2="62000"/>
                          <a14:backgroundMark x1="82000" y1="55000" x2="82000" y2="55000"/>
                          <a14:backgroundMark x1="93333" y1="28000" x2="94667" y2="28000"/>
                          <a14:backgroundMark x1="91333" y1="18000" x2="91333" y2="18000"/>
                          <a14:backgroundMark x1="91333" y1="13000" x2="91333" y2="13000"/>
                        </a14:backgroundRemoval>
                      </a14:imgEffect>
                    </a14:imgLayer>
                  </a14:imgProps>
                </a:ext>
                <a:ext uri="{28A0092B-C50C-407E-A947-70E740481C1C}">
                  <a14:useLocalDpi xmlns:a14="http://schemas.microsoft.com/office/drawing/2010/main" val="0"/>
                </a:ext>
              </a:extLst>
            </a:blip>
            <a:srcRect/>
            <a:stretch>
              <a:fillRect/>
            </a:stretch>
          </p:blipFill>
          <p:spPr bwMode="auto">
            <a:xfrm>
              <a:off x="7200900" y="3196441"/>
              <a:ext cx="10287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20573495"/>
      </p:ext>
    </p:extLst>
  </p:cSld>
  <p:clrMapOvr>
    <a:masterClrMapping/>
  </p:clrMapOvr>
</p:sld>
</file>

<file path=ppt/theme/theme1.xml><?xml version="1.0" encoding="utf-8"?>
<a:theme xmlns:a="http://schemas.openxmlformats.org/drawingml/2006/main" name="Default 4by3">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fault 4by3" id="{346DA427-FC0F-B84A-B9DD-2BDF8940EF9B}" vid="{554F4DF0-921D-B947-A6AB-04E4424165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4by3</Template>
  <TotalTime>883</TotalTime>
  <Words>618</Words>
  <Application>Microsoft Office PowerPoint</Application>
  <PresentationFormat>Custom</PresentationFormat>
  <Paragraphs>27</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Default 4by3</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billyfryer@att.net</cp:lastModifiedBy>
  <cp:revision>32</cp:revision>
  <dcterms:created xsi:type="dcterms:W3CDTF">2019-11-20T18:17:01Z</dcterms:created>
  <dcterms:modified xsi:type="dcterms:W3CDTF">2021-10-01T22:25:43Z</dcterms:modified>
</cp:coreProperties>
</file>